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handoutMasterIdLst>
    <p:handoutMasterId r:id="rId20"/>
  </p:handoutMasterIdLst>
  <p:sldIdLst>
    <p:sldId id="265" r:id="rId2"/>
    <p:sldId id="292" r:id="rId3"/>
    <p:sldId id="264" r:id="rId4"/>
    <p:sldId id="266" r:id="rId5"/>
    <p:sldId id="268" r:id="rId6"/>
    <p:sldId id="291" r:id="rId7"/>
    <p:sldId id="294" r:id="rId8"/>
    <p:sldId id="285" r:id="rId9"/>
    <p:sldId id="274" r:id="rId10"/>
    <p:sldId id="286" r:id="rId11"/>
    <p:sldId id="272" r:id="rId12"/>
    <p:sldId id="288" r:id="rId13"/>
    <p:sldId id="276" r:id="rId14"/>
    <p:sldId id="283" r:id="rId15"/>
    <p:sldId id="278" r:id="rId16"/>
    <p:sldId id="293" r:id="rId17"/>
    <p:sldId id="281" r:id="rId18"/>
    <p:sldId id="280" r:id="rId19"/>
  </p:sldIdLst>
  <p:sldSz cx="12192000" cy="6858000"/>
  <p:notesSz cx="6858000" cy="9144000"/>
  <p:embeddedFontLst>
    <p:embeddedFont>
      <p:font typeface="Segoe UI Black" panose="020B0A02040204020203" pitchFamily="34" charset="0"/>
      <p:bold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Montserrat" panose="020B0604020202020204" charset="-52"/>
      <p:regular r:id="rId27"/>
      <p:bold r:id="rId28"/>
    </p:embeddedFont>
    <p:embeddedFont>
      <p:font typeface="Montserrat SemiBold" panose="020B0604020202020204" charset="-52"/>
      <p:bold r:id="rId2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4" pos="7355" userDrawn="1">
          <p15:clr>
            <a:srgbClr val="A4A3A4"/>
          </p15:clr>
        </p15:guide>
        <p15:guide id="6" pos="325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orient="horz" pos="397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Юля" initials="Ю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FF"/>
    <a:srgbClr val="9900CC"/>
    <a:srgbClr val="339966"/>
    <a:srgbClr val="9999FF"/>
    <a:srgbClr val="009999"/>
    <a:srgbClr val="FF99FF"/>
    <a:srgbClr val="CC66FF"/>
    <a:srgbClr val="6699FF"/>
    <a:srgbClr val="FF5050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C61F6E-E9F8-44E2-944A-33A8FA1D5316}" v="1163" dt="2023-07-05T07:44:43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50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-576" y="108"/>
      </p:cViewPr>
      <p:guideLst>
        <p:guide orient="horz" pos="346"/>
        <p:guide orient="horz" pos="3974"/>
        <p:guide pos="7355"/>
        <p:guide pos="32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1" d="100"/>
          <a:sy n="51" d="100"/>
        </p:scale>
        <p:origin x="29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Тимур Валиев" userId="c9c29e203e616623" providerId="LiveId" clId="{5BC61F6E-E9F8-44E2-944A-33A8FA1D5316}"/>
    <pc:docChg chg="undo redo custSel addSld delSld modSld sldOrd modMainMaster addSection delSection">
      <pc:chgData name="Тимур Валиев" userId="c9c29e203e616623" providerId="LiveId" clId="{5BC61F6E-E9F8-44E2-944A-33A8FA1D5316}" dt="2023-07-05T07:53:40.177" v="9041" actId="21"/>
      <pc:docMkLst>
        <pc:docMk/>
      </pc:docMkLst>
      <pc:sldChg chg="addSp delSp modSp new del mod">
        <pc:chgData name="Тимур Валиев" userId="c9c29e203e616623" providerId="LiveId" clId="{5BC61F6E-E9F8-44E2-944A-33A8FA1D5316}" dt="2023-06-29T15:32:22.680" v="996" actId="2696"/>
        <pc:sldMkLst>
          <pc:docMk/>
          <pc:sldMk cId="3309395093" sldId="256"/>
        </pc:sldMkLst>
        <pc:spChg chg="add del mod">
          <ac:chgData name="Тимур Валиев" userId="c9c29e203e616623" providerId="LiveId" clId="{5BC61F6E-E9F8-44E2-944A-33A8FA1D5316}" dt="2023-06-29T14:16:50.301" v="343" actId="21"/>
          <ac:spMkLst>
            <pc:docMk/>
            <pc:sldMk cId="3309395093" sldId="256"/>
            <ac:spMk id="4" creationId="{483F967C-185F-EBB1-15E1-F5572D29739A}"/>
          </ac:spMkLst>
        </pc:spChg>
        <pc:spChg chg="add del mod">
          <ac:chgData name="Тимур Валиев" userId="c9c29e203e616623" providerId="LiveId" clId="{5BC61F6E-E9F8-44E2-944A-33A8FA1D5316}" dt="2023-06-28T18:43:44.379" v="17" actId="11529"/>
          <ac:spMkLst>
            <pc:docMk/>
            <pc:sldMk cId="3309395093" sldId="256"/>
            <ac:spMk id="6" creationId="{230FEC01-C025-7FAA-228C-0B7B3D3ECFBC}"/>
          </ac:spMkLst>
        </pc:spChg>
        <pc:spChg chg="add del">
          <ac:chgData name="Тимур Валиев" userId="c9c29e203e616623" providerId="LiveId" clId="{5BC61F6E-E9F8-44E2-944A-33A8FA1D5316}" dt="2023-06-29T13:58:21.235" v="178" actId="11529"/>
          <ac:spMkLst>
            <pc:docMk/>
            <pc:sldMk cId="3309395093" sldId="256"/>
            <ac:spMk id="6" creationId="{2CA40F93-E22E-E473-9810-C2D8BDD186D5}"/>
          </ac:spMkLst>
        </pc:spChg>
        <pc:spChg chg="add mod topLvl">
          <ac:chgData name="Тимур Валиев" userId="c9c29e203e616623" providerId="LiveId" clId="{5BC61F6E-E9F8-44E2-944A-33A8FA1D5316}" dt="2023-06-29T14:03:54.073" v="230" actId="164"/>
          <ac:spMkLst>
            <pc:docMk/>
            <pc:sldMk cId="3309395093" sldId="256"/>
            <ac:spMk id="7" creationId="{097C2D25-51B6-3B6A-938C-141217D4B6C1}"/>
          </ac:spMkLst>
        </pc:spChg>
        <pc:spChg chg="add del">
          <ac:chgData name="Тимур Валиев" userId="c9c29e203e616623" providerId="LiveId" clId="{5BC61F6E-E9F8-44E2-944A-33A8FA1D5316}" dt="2023-06-29T13:59:57.869" v="193" actId="11529"/>
          <ac:spMkLst>
            <pc:docMk/>
            <pc:sldMk cId="3309395093" sldId="256"/>
            <ac:spMk id="9" creationId="{AAC5F152-1872-D526-82FF-247C426B656B}"/>
          </ac:spMkLst>
        </pc:spChg>
        <pc:spChg chg="add mod topLvl">
          <ac:chgData name="Тимур Валиев" userId="c9c29e203e616623" providerId="LiveId" clId="{5BC61F6E-E9F8-44E2-944A-33A8FA1D5316}" dt="2023-06-29T14:03:54.073" v="230" actId="164"/>
          <ac:spMkLst>
            <pc:docMk/>
            <pc:sldMk cId="3309395093" sldId="256"/>
            <ac:spMk id="10" creationId="{01BB34ED-D764-D072-6248-F15EE2282A38}"/>
          </ac:spMkLst>
        </pc:spChg>
        <pc:spChg chg="add mod topLvl">
          <ac:chgData name="Тимур Валиев" userId="c9c29e203e616623" providerId="LiveId" clId="{5BC61F6E-E9F8-44E2-944A-33A8FA1D5316}" dt="2023-06-29T14:03:54.073" v="230" actId="164"/>
          <ac:spMkLst>
            <pc:docMk/>
            <pc:sldMk cId="3309395093" sldId="256"/>
            <ac:spMk id="11" creationId="{8D97CD03-DBE8-CB06-CA0B-132E4137D550}"/>
          </ac:spMkLst>
        </pc:spChg>
        <pc:spChg chg="add mod topLvl">
          <ac:chgData name="Тимур Валиев" userId="c9c29e203e616623" providerId="LiveId" clId="{5BC61F6E-E9F8-44E2-944A-33A8FA1D5316}" dt="2023-06-29T14:03:54.073" v="230" actId="164"/>
          <ac:spMkLst>
            <pc:docMk/>
            <pc:sldMk cId="3309395093" sldId="256"/>
            <ac:spMk id="12" creationId="{C49E8A7E-088C-B9B7-16BF-5DB98B37E04E}"/>
          </ac:spMkLst>
        </pc:spChg>
        <pc:spChg chg="del mod topLvl">
          <ac:chgData name="Тимур Валиев" userId="c9c29e203e616623" providerId="LiveId" clId="{5BC61F6E-E9F8-44E2-944A-33A8FA1D5316}" dt="2023-06-29T14:03:47.357" v="229" actId="21"/>
          <ac:spMkLst>
            <pc:docMk/>
            <pc:sldMk cId="3309395093" sldId="256"/>
            <ac:spMk id="15" creationId="{613E9EEF-26B0-2404-7DF1-FB6C617494F2}"/>
          </ac:spMkLst>
        </pc:spChg>
        <pc:spChg chg="del mod topLvl">
          <ac:chgData name="Тимур Валиев" userId="c9c29e203e616623" providerId="LiveId" clId="{5BC61F6E-E9F8-44E2-944A-33A8FA1D5316}" dt="2023-06-29T14:03:45.609" v="228" actId="21"/>
          <ac:spMkLst>
            <pc:docMk/>
            <pc:sldMk cId="3309395093" sldId="256"/>
            <ac:spMk id="16" creationId="{4FAD65E2-4CD8-5102-C962-CFE95ADE17F7}"/>
          </ac:spMkLst>
        </pc:spChg>
        <pc:spChg chg="del mod topLvl">
          <ac:chgData name="Тимур Валиев" userId="c9c29e203e616623" providerId="LiveId" clId="{5BC61F6E-E9F8-44E2-944A-33A8FA1D5316}" dt="2023-06-29T14:03:45.609" v="228" actId="21"/>
          <ac:spMkLst>
            <pc:docMk/>
            <pc:sldMk cId="3309395093" sldId="256"/>
            <ac:spMk id="17" creationId="{A7D9EEF3-DFE2-0BA9-AD93-060626361AEF}"/>
          </ac:spMkLst>
        </pc:spChg>
        <pc:spChg chg="del mod topLvl">
          <ac:chgData name="Тимур Валиев" userId="c9c29e203e616623" providerId="LiveId" clId="{5BC61F6E-E9F8-44E2-944A-33A8FA1D5316}" dt="2023-06-29T14:03:47.357" v="229" actId="21"/>
          <ac:spMkLst>
            <pc:docMk/>
            <pc:sldMk cId="3309395093" sldId="256"/>
            <ac:spMk id="18" creationId="{CCC8C9E8-680A-E8C0-8BB7-5235856715E7}"/>
          </ac:spMkLst>
        </pc:spChg>
        <pc:spChg chg="mod">
          <ac:chgData name="Тимур Валиев" userId="c9c29e203e616623" providerId="LiveId" clId="{5BC61F6E-E9F8-44E2-944A-33A8FA1D5316}" dt="2023-06-29T14:03:56.349" v="231"/>
          <ac:spMkLst>
            <pc:docMk/>
            <pc:sldMk cId="3309395093" sldId="256"/>
            <ac:spMk id="21" creationId="{B71DF937-F2B8-301C-286B-9F7EA45F37AA}"/>
          </ac:spMkLst>
        </pc:spChg>
        <pc:spChg chg="mod">
          <ac:chgData name="Тимур Валиев" userId="c9c29e203e616623" providerId="LiveId" clId="{5BC61F6E-E9F8-44E2-944A-33A8FA1D5316}" dt="2023-06-29T14:03:56.349" v="231"/>
          <ac:spMkLst>
            <pc:docMk/>
            <pc:sldMk cId="3309395093" sldId="256"/>
            <ac:spMk id="22" creationId="{2579CB3C-AF87-EC59-039D-E9C54A57D17C}"/>
          </ac:spMkLst>
        </pc:spChg>
        <pc:spChg chg="mod">
          <ac:chgData name="Тимур Валиев" userId="c9c29e203e616623" providerId="LiveId" clId="{5BC61F6E-E9F8-44E2-944A-33A8FA1D5316}" dt="2023-06-29T14:03:56.349" v="231"/>
          <ac:spMkLst>
            <pc:docMk/>
            <pc:sldMk cId="3309395093" sldId="256"/>
            <ac:spMk id="23" creationId="{E1B4EEA1-65E5-D67A-BB8A-B8373F53EAFB}"/>
          </ac:spMkLst>
        </pc:spChg>
        <pc:spChg chg="mod">
          <ac:chgData name="Тимур Валиев" userId="c9c29e203e616623" providerId="LiveId" clId="{5BC61F6E-E9F8-44E2-944A-33A8FA1D5316}" dt="2023-06-29T14:03:56.349" v="231"/>
          <ac:spMkLst>
            <pc:docMk/>
            <pc:sldMk cId="3309395093" sldId="256"/>
            <ac:spMk id="24" creationId="{53399F42-E4E1-AEF5-25B4-1BD829106243}"/>
          </ac:spMkLst>
        </pc:spChg>
        <pc:spChg chg="add del mod">
          <ac:chgData name="Тимур Валиев" userId="c9c29e203e616623" providerId="LiveId" clId="{5BC61F6E-E9F8-44E2-944A-33A8FA1D5316}" dt="2023-06-29T14:15:50.079" v="338" actId="12788"/>
          <ac:spMkLst>
            <pc:docMk/>
            <pc:sldMk cId="3309395093" sldId="256"/>
            <ac:spMk id="25" creationId="{DA8DDC9F-E661-A1EC-1381-386805F24071}"/>
          </ac:spMkLst>
        </pc:spChg>
        <pc:spChg chg="add mod">
          <ac:chgData name="Тимур Валиев" userId="c9c29e203e616623" providerId="LiveId" clId="{5BC61F6E-E9F8-44E2-944A-33A8FA1D5316}" dt="2023-06-29T14:15:16.686" v="329" actId="207"/>
          <ac:spMkLst>
            <pc:docMk/>
            <pc:sldMk cId="3309395093" sldId="256"/>
            <ac:spMk id="26" creationId="{F568D780-CC1F-FC83-86A2-DD5245185F53}"/>
          </ac:spMkLst>
        </pc:spChg>
        <pc:grpChg chg="add del mod">
          <ac:chgData name="Тимур Валиев" userId="c9c29e203e616623" providerId="LiveId" clId="{5BC61F6E-E9F8-44E2-944A-33A8FA1D5316}" dt="2023-06-29T14:03:20.026" v="226" actId="165"/>
          <ac:grpSpMkLst>
            <pc:docMk/>
            <pc:sldMk cId="3309395093" sldId="256"/>
            <ac:grpSpMk id="13" creationId="{89872E02-159A-374A-D908-73B4B03C9B65}"/>
          </ac:grpSpMkLst>
        </pc:grpChg>
        <pc:grpChg chg="add del mod">
          <ac:chgData name="Тимур Валиев" userId="c9c29e203e616623" providerId="LiveId" clId="{5BC61F6E-E9F8-44E2-944A-33A8FA1D5316}" dt="2023-06-29T14:03:20.026" v="226" actId="165"/>
          <ac:grpSpMkLst>
            <pc:docMk/>
            <pc:sldMk cId="3309395093" sldId="256"/>
            <ac:grpSpMk id="14" creationId="{6CBFA452-13D6-59E8-9CC5-D13ECA8F9584}"/>
          </ac:grpSpMkLst>
        </pc:grpChg>
        <pc:grpChg chg="add mod">
          <ac:chgData name="Тимур Валиев" userId="c9c29e203e616623" providerId="LiveId" clId="{5BC61F6E-E9F8-44E2-944A-33A8FA1D5316}" dt="2023-06-29T14:03:54.073" v="230" actId="164"/>
          <ac:grpSpMkLst>
            <pc:docMk/>
            <pc:sldMk cId="3309395093" sldId="256"/>
            <ac:grpSpMk id="19" creationId="{6F05BC01-3E4E-E11E-5146-E96592FAD66C}"/>
          </ac:grpSpMkLst>
        </pc:grpChg>
        <pc:grpChg chg="add mod">
          <ac:chgData name="Тимур Валиев" userId="c9c29e203e616623" providerId="LiveId" clId="{5BC61F6E-E9F8-44E2-944A-33A8FA1D5316}" dt="2023-06-29T14:04:19.317" v="234" actId="1076"/>
          <ac:grpSpMkLst>
            <pc:docMk/>
            <pc:sldMk cId="3309395093" sldId="256"/>
            <ac:grpSpMk id="20" creationId="{2CFFEEF3-99CA-5BCA-891E-958827DC2ACE}"/>
          </ac:grpSpMkLst>
        </pc:grpChg>
        <pc:picChg chg="add mod">
          <ac:chgData name="Тимур Валиев" userId="c9c29e203e616623" providerId="LiveId" clId="{5BC61F6E-E9F8-44E2-944A-33A8FA1D5316}" dt="2023-06-29T14:03:25.111" v="227" actId="1036"/>
          <ac:picMkLst>
            <pc:docMk/>
            <pc:sldMk cId="3309395093" sldId="256"/>
            <ac:picMk id="5" creationId="{39B97A38-9D5C-6F1C-DD7D-F60EC08B1ED4}"/>
          </ac:picMkLst>
        </pc:picChg>
        <pc:picChg chg="add mod modCrop">
          <ac:chgData name="Тимур Валиев" userId="c9c29e203e616623" providerId="LiveId" clId="{5BC61F6E-E9F8-44E2-944A-33A8FA1D5316}" dt="2023-06-29T13:56:25.993" v="168" actId="1076"/>
          <ac:picMkLst>
            <pc:docMk/>
            <pc:sldMk cId="3309395093" sldId="256"/>
            <ac:picMk id="8" creationId="{336846C5-E7D9-BC04-F9B2-F1D64A4E5614}"/>
          </ac:picMkLst>
        </pc:picChg>
        <pc:picChg chg="add mod">
          <ac:chgData name="Тимур Валиев" userId="c9c29e203e616623" providerId="LiveId" clId="{5BC61F6E-E9F8-44E2-944A-33A8FA1D5316}" dt="2023-06-29T14:15:50.079" v="338" actId="12788"/>
          <ac:picMkLst>
            <pc:docMk/>
            <pc:sldMk cId="3309395093" sldId="256"/>
            <ac:picMk id="28" creationId="{8A952BEB-2566-57D5-F0B4-49E6F03FEBE8}"/>
          </ac:picMkLst>
        </pc:picChg>
      </pc:sldChg>
      <pc:sldChg chg="addSp delSp modSp add del mod">
        <pc:chgData name="Тимур Валиев" userId="c9c29e203e616623" providerId="LiveId" clId="{5BC61F6E-E9F8-44E2-944A-33A8FA1D5316}" dt="2023-07-01T13:05:39.933" v="4513" actId="2696"/>
        <pc:sldMkLst>
          <pc:docMk/>
          <pc:sldMk cId="3142077269" sldId="257"/>
        </pc:sldMkLst>
        <pc:spChg chg="add mod">
          <ac:chgData name="Тимур Валиев" userId="c9c29e203e616623" providerId="LiveId" clId="{5BC61F6E-E9F8-44E2-944A-33A8FA1D5316}" dt="2023-06-28T18:51:49.261" v="45"/>
          <ac:spMkLst>
            <pc:docMk/>
            <pc:sldMk cId="3142077269" sldId="257"/>
            <ac:spMk id="4" creationId="{0E455F53-F829-8E81-B9DA-4ADDDB7AD39F}"/>
          </ac:spMkLst>
        </pc:spChg>
        <pc:spChg chg="add mod">
          <ac:chgData name="Тимур Валиев" userId="c9c29e203e616623" providerId="LiveId" clId="{5BC61F6E-E9F8-44E2-944A-33A8FA1D5316}" dt="2023-06-28T18:51:06.196" v="42"/>
          <ac:spMkLst>
            <pc:docMk/>
            <pc:sldMk cId="3142077269" sldId="257"/>
            <ac:spMk id="6" creationId="{2029CBDA-E386-11A1-1EB0-29BE08DBE9E5}"/>
          </ac:spMkLst>
        </pc:spChg>
        <pc:spChg chg="add mod">
          <ac:chgData name="Тимур Валиев" userId="c9c29e203e616623" providerId="LiveId" clId="{5BC61F6E-E9F8-44E2-944A-33A8FA1D5316}" dt="2023-06-28T18:51:39.718" v="44"/>
          <ac:spMkLst>
            <pc:docMk/>
            <pc:sldMk cId="3142077269" sldId="257"/>
            <ac:spMk id="7" creationId="{FBEDA0D6-FEBC-BE04-4BFB-B3106F5B93DD}"/>
          </ac:spMkLst>
        </pc:spChg>
        <pc:picChg chg="add del">
          <ac:chgData name="Тимур Валиев" userId="c9c29e203e616623" providerId="LiveId" clId="{5BC61F6E-E9F8-44E2-944A-33A8FA1D5316}" dt="2023-06-28T18:49:58.088" v="30" actId="21"/>
          <ac:picMkLst>
            <pc:docMk/>
            <pc:sldMk cId="3142077269" sldId="257"/>
            <ac:picMk id="5" creationId="{39B97A38-9D5C-6F1C-DD7D-F60EC08B1ED4}"/>
          </ac:picMkLst>
        </pc:picChg>
        <pc:picChg chg="del mod">
          <ac:chgData name="Тимур Валиев" userId="c9c29e203e616623" providerId="LiveId" clId="{5BC61F6E-E9F8-44E2-944A-33A8FA1D5316}" dt="2023-06-28T18:50:00.115" v="31" actId="21"/>
          <ac:picMkLst>
            <pc:docMk/>
            <pc:sldMk cId="3142077269" sldId="257"/>
            <ac:picMk id="8" creationId="{336846C5-E7D9-BC04-F9B2-F1D64A4E5614}"/>
          </ac:picMkLst>
        </pc:picChg>
        <pc:picChg chg="add del mod">
          <ac:chgData name="Тимур Валиев" userId="c9c29e203e616623" providerId="LiveId" clId="{5BC61F6E-E9F8-44E2-944A-33A8FA1D5316}" dt="2023-06-29T16:37:24.864" v="1349" actId="21"/>
          <ac:picMkLst>
            <pc:docMk/>
            <pc:sldMk cId="3142077269" sldId="257"/>
            <ac:picMk id="8" creationId="{72837A7B-F8A9-199B-4C3D-763EF156FE3D}"/>
          </ac:picMkLst>
        </pc:picChg>
        <pc:picChg chg="add mod">
          <ac:chgData name="Тимур Валиев" userId="c9c29e203e616623" providerId="LiveId" clId="{5BC61F6E-E9F8-44E2-944A-33A8FA1D5316}" dt="2023-06-30T16:51:07.431" v="3379"/>
          <ac:picMkLst>
            <pc:docMk/>
            <pc:sldMk cId="3142077269" sldId="257"/>
            <ac:picMk id="12" creationId="{50730847-52F4-90B3-42EF-6CF2A730B025}"/>
          </ac:picMkLst>
        </pc:picChg>
        <pc:picChg chg="add mod">
          <ac:chgData name="Тимур Валиев" userId="c9c29e203e616623" providerId="LiveId" clId="{5BC61F6E-E9F8-44E2-944A-33A8FA1D5316}" dt="2023-06-28T18:59:14.408" v="51" actId="27614"/>
          <ac:picMkLst>
            <pc:docMk/>
            <pc:sldMk cId="3142077269" sldId="257"/>
            <ac:picMk id="13" creationId="{4BB3B2A8-FBEE-7695-F007-D9991E566CFB}"/>
          </ac:picMkLst>
        </pc:picChg>
        <pc:picChg chg="add mod">
          <ac:chgData name="Тимур Валиев" userId="c9c29e203e616623" providerId="LiveId" clId="{5BC61F6E-E9F8-44E2-944A-33A8FA1D5316}" dt="2023-06-28T18:59:14.409" v="52" actId="962"/>
          <ac:picMkLst>
            <pc:docMk/>
            <pc:sldMk cId="3142077269" sldId="257"/>
            <ac:picMk id="14" creationId="{ECA6A8BC-F693-32F7-D3B1-9166408CED7E}"/>
          </ac:picMkLst>
        </pc:picChg>
        <pc:picChg chg="add mod">
          <ac:chgData name="Тимур Валиев" userId="c9c29e203e616623" providerId="LiveId" clId="{5BC61F6E-E9F8-44E2-944A-33A8FA1D5316}" dt="2023-06-30T16:51:07.431" v="3379"/>
          <ac:picMkLst>
            <pc:docMk/>
            <pc:sldMk cId="3142077269" sldId="257"/>
            <ac:picMk id="15" creationId="{16020A53-D0A1-9861-6322-5FDA9F384434}"/>
          </ac:picMkLst>
        </pc:picChg>
        <pc:picChg chg="add mod">
          <ac:chgData name="Тимур Валиев" userId="c9c29e203e616623" providerId="LiveId" clId="{5BC61F6E-E9F8-44E2-944A-33A8FA1D5316}" dt="2023-06-30T16:51:07.431" v="3379"/>
          <ac:picMkLst>
            <pc:docMk/>
            <pc:sldMk cId="3142077269" sldId="257"/>
            <ac:picMk id="16" creationId="{EA7D8CDB-DB54-7851-601D-A6A0E9408633}"/>
          </ac:picMkLst>
        </pc:picChg>
        <pc:picChg chg="add mod">
          <ac:chgData name="Тимур Валиев" userId="c9c29e203e616623" providerId="LiveId" clId="{5BC61F6E-E9F8-44E2-944A-33A8FA1D5316}" dt="2023-06-30T16:51:07.431" v="3379"/>
          <ac:picMkLst>
            <pc:docMk/>
            <pc:sldMk cId="3142077269" sldId="257"/>
            <ac:picMk id="17" creationId="{BBECB7E4-33D8-8F50-E8FF-949D82033AB4}"/>
          </ac:picMkLst>
        </pc:picChg>
        <pc:inkChg chg="add">
          <ac:chgData name="Тимур Валиев" userId="c9c29e203e616623" providerId="LiveId" clId="{5BC61F6E-E9F8-44E2-944A-33A8FA1D5316}" dt="2023-06-28T18:52:17.088" v="46" actId="9405"/>
          <ac:inkMkLst>
            <pc:docMk/>
            <pc:sldMk cId="3142077269" sldId="257"/>
            <ac:inkMk id="9" creationId="{520DD666-2AC3-1B77-79B5-10350EE9D09A}"/>
          </ac:inkMkLst>
        </pc:inkChg>
        <pc:inkChg chg="add">
          <ac:chgData name="Тимур Валиев" userId="c9c29e203e616623" providerId="LiveId" clId="{5BC61F6E-E9F8-44E2-944A-33A8FA1D5316}" dt="2023-06-28T18:52:39.542" v="47" actId="9405"/>
          <ac:inkMkLst>
            <pc:docMk/>
            <pc:sldMk cId="3142077269" sldId="257"/>
            <ac:inkMk id="10" creationId="{E1220FF2-8C56-5AA5-7C00-8904E5B35746}"/>
          </ac:inkMkLst>
        </pc:inkChg>
        <pc:inkChg chg="add">
          <ac:chgData name="Тимур Валиев" userId="c9c29e203e616623" providerId="LiveId" clId="{5BC61F6E-E9F8-44E2-944A-33A8FA1D5316}" dt="2023-06-28T18:53:02.398" v="48" actId="9405"/>
          <ac:inkMkLst>
            <pc:docMk/>
            <pc:sldMk cId="3142077269" sldId="257"/>
            <ac:inkMk id="11" creationId="{F2A45BFA-DA46-D5F9-F6B9-28C2D1EC141E}"/>
          </ac:inkMkLst>
        </pc:inkChg>
      </pc:sldChg>
      <pc:sldChg chg="delSp add del mod">
        <pc:chgData name="Тимур Валиев" userId="c9c29e203e616623" providerId="LiveId" clId="{5BC61F6E-E9F8-44E2-944A-33A8FA1D5316}" dt="2023-06-29T13:56:40.533" v="169" actId="2696"/>
        <pc:sldMkLst>
          <pc:docMk/>
          <pc:sldMk cId="3871727497" sldId="258"/>
        </pc:sldMkLst>
        <pc:picChg chg="del">
          <ac:chgData name="Тимур Валиев" userId="c9c29e203e616623" providerId="LiveId" clId="{5BC61F6E-E9F8-44E2-944A-33A8FA1D5316}" dt="2023-06-28T18:59:22.999" v="55" actId="21"/>
          <ac:picMkLst>
            <pc:docMk/>
            <pc:sldMk cId="3871727497" sldId="258"/>
            <ac:picMk id="13" creationId="{4BB3B2A8-FBEE-7695-F007-D9991E566CFB}"/>
          </ac:picMkLst>
        </pc:picChg>
        <pc:picChg chg="del">
          <ac:chgData name="Тимур Валиев" userId="c9c29e203e616623" providerId="LiveId" clId="{5BC61F6E-E9F8-44E2-944A-33A8FA1D5316}" dt="2023-06-28T18:59:20.541" v="54" actId="21"/>
          <ac:picMkLst>
            <pc:docMk/>
            <pc:sldMk cId="3871727497" sldId="258"/>
            <ac:picMk id="14" creationId="{ECA6A8BC-F693-32F7-D3B1-9166408CED7E}"/>
          </ac:picMkLst>
        </pc:picChg>
      </pc:sldChg>
      <pc:sldChg chg="addSp delSp modSp new del mod setBg">
        <pc:chgData name="Тимур Валиев" userId="c9c29e203e616623" providerId="LiveId" clId="{5BC61F6E-E9F8-44E2-944A-33A8FA1D5316}" dt="2023-06-29T14:48:13.348" v="488" actId="2696"/>
        <pc:sldMkLst>
          <pc:docMk/>
          <pc:sldMk cId="3909644948" sldId="259"/>
        </pc:sldMkLst>
        <pc:spChg chg="mod">
          <ac:chgData name="Тимур Валиев" userId="c9c29e203e616623" providerId="LiveId" clId="{5BC61F6E-E9F8-44E2-944A-33A8FA1D5316}" dt="2023-06-28T19:10:51.218" v="153" actId="207"/>
          <ac:spMkLst>
            <pc:docMk/>
            <pc:sldMk cId="3909644948" sldId="259"/>
            <ac:spMk id="3" creationId="{16CDE2C9-CFFD-B145-9418-883CED8F0995}"/>
          </ac:spMkLst>
        </pc:spChg>
        <pc:spChg chg="add">
          <ac:chgData name="Тимур Валиев" userId="c9c29e203e616623" providerId="LiveId" clId="{5BC61F6E-E9F8-44E2-944A-33A8FA1D5316}" dt="2023-06-28T19:02:42.714" v="81" actId="11529"/>
          <ac:spMkLst>
            <pc:docMk/>
            <pc:sldMk cId="3909644948" sldId="259"/>
            <ac:spMk id="6" creationId="{82AB2BF2-6B74-D28D-2823-B9FF328C1D57}"/>
          </ac:spMkLst>
        </pc:spChg>
        <pc:spChg chg="add mod">
          <ac:chgData name="Тимур Валиев" userId="c9c29e203e616623" providerId="LiveId" clId="{5BC61F6E-E9F8-44E2-944A-33A8FA1D5316}" dt="2023-06-28T19:02:53.191" v="83" actId="1076"/>
          <ac:spMkLst>
            <pc:docMk/>
            <pc:sldMk cId="3909644948" sldId="259"/>
            <ac:spMk id="7" creationId="{E5AF04EF-7B11-9137-0969-1E16C04814EA}"/>
          </ac:spMkLst>
        </pc:spChg>
        <pc:spChg chg="add del mod">
          <ac:chgData name="Тимур Валиев" userId="c9c29e203e616623" providerId="LiveId" clId="{5BC61F6E-E9F8-44E2-944A-33A8FA1D5316}" dt="2023-06-28T19:05:36.361" v="114" actId="21"/>
          <ac:spMkLst>
            <pc:docMk/>
            <pc:sldMk cId="3909644948" sldId="259"/>
            <ac:spMk id="8" creationId="{55CFB512-C0B0-3FCA-135F-03358B66B5F3}"/>
          </ac:spMkLst>
        </pc:spChg>
        <pc:spChg chg="add del">
          <ac:chgData name="Тимур Валиев" userId="c9c29e203e616623" providerId="LiveId" clId="{5BC61F6E-E9F8-44E2-944A-33A8FA1D5316}" dt="2023-06-28T19:06:02.352" v="116" actId="21"/>
          <ac:spMkLst>
            <pc:docMk/>
            <pc:sldMk cId="3909644948" sldId="259"/>
            <ac:spMk id="9" creationId="{FDDFA6EA-F595-F94C-3A18-ED1F0A05090F}"/>
          </ac:spMkLst>
        </pc:spChg>
        <pc:spChg chg="add del">
          <ac:chgData name="Тимур Валиев" userId="c9c29e203e616623" providerId="LiveId" clId="{5BC61F6E-E9F8-44E2-944A-33A8FA1D5316}" dt="2023-06-28T19:06:50.430" v="120" actId="11529"/>
          <ac:spMkLst>
            <pc:docMk/>
            <pc:sldMk cId="3909644948" sldId="259"/>
            <ac:spMk id="12" creationId="{E62D6B36-DB55-3277-4718-A4BAD668B0E1}"/>
          </ac:spMkLst>
        </pc:spChg>
        <pc:spChg chg="add del mod">
          <ac:chgData name="Тимур Валиев" userId="c9c29e203e616623" providerId="LiveId" clId="{5BC61F6E-E9F8-44E2-944A-33A8FA1D5316}" dt="2023-06-28T19:11:05.644" v="158" actId="21"/>
          <ac:spMkLst>
            <pc:docMk/>
            <pc:sldMk cId="3909644948" sldId="259"/>
            <ac:spMk id="13" creationId="{06865931-4CE0-A3B5-B39B-A10E47D36D05}"/>
          </ac:spMkLst>
        </pc:spChg>
        <pc:spChg chg="add del mod">
          <ac:chgData name="Тимур Валиев" userId="c9c29e203e616623" providerId="LiveId" clId="{5BC61F6E-E9F8-44E2-944A-33A8FA1D5316}" dt="2023-06-28T19:11:05.644" v="158" actId="21"/>
          <ac:spMkLst>
            <pc:docMk/>
            <pc:sldMk cId="3909644948" sldId="259"/>
            <ac:spMk id="14" creationId="{53563936-CB80-5DAC-83B0-20FFE8C87CD9}"/>
          </ac:spMkLst>
        </pc:spChg>
        <pc:spChg chg="add del mod">
          <ac:chgData name="Тимур Валиев" userId="c9c29e203e616623" providerId="LiveId" clId="{5BC61F6E-E9F8-44E2-944A-33A8FA1D5316}" dt="2023-06-28T19:10:59.277" v="154"/>
          <ac:spMkLst>
            <pc:docMk/>
            <pc:sldMk cId="3909644948" sldId="259"/>
            <ac:spMk id="15" creationId="{936D3BF7-AC68-6461-32E1-0E7E3B4603BB}"/>
          </ac:spMkLst>
        </pc:spChg>
        <pc:spChg chg="add del mod">
          <ac:chgData name="Тимур Валиев" userId="c9c29e203e616623" providerId="LiveId" clId="{5BC61F6E-E9F8-44E2-944A-33A8FA1D5316}" dt="2023-06-28T19:10:59.277" v="154"/>
          <ac:spMkLst>
            <pc:docMk/>
            <pc:sldMk cId="3909644948" sldId="259"/>
            <ac:spMk id="16" creationId="{DF7C6FC4-C54F-3E07-96C9-0264FEBE5B27}"/>
          </ac:spMkLst>
        </pc:spChg>
        <pc:spChg chg="del mod">
          <ac:chgData name="Тимур Валиев" userId="c9c29e203e616623" providerId="LiveId" clId="{5BC61F6E-E9F8-44E2-944A-33A8FA1D5316}" dt="2023-06-28T19:11:45.342" v="167" actId="21"/>
          <ac:spMkLst>
            <pc:docMk/>
            <pc:sldMk cId="3909644948" sldId="259"/>
            <ac:spMk id="17" creationId="{08359C68-EB74-7150-504E-777BCFDCECF4}"/>
          </ac:spMkLst>
        </pc:spChg>
        <pc:spChg chg="add mod">
          <ac:chgData name="Тимур Валиев" userId="c9c29e203e616623" providerId="LiveId" clId="{5BC61F6E-E9F8-44E2-944A-33A8FA1D5316}" dt="2023-06-28T19:11:43.574" v="166" actId="1076"/>
          <ac:spMkLst>
            <pc:docMk/>
            <pc:sldMk cId="3909644948" sldId="259"/>
            <ac:spMk id="19" creationId="{C637F83C-394D-E085-711A-EAE481A6505C}"/>
          </ac:spMkLst>
        </pc:spChg>
        <pc:spChg chg="add mod">
          <ac:chgData name="Тимур Валиев" userId="c9c29e203e616623" providerId="LiveId" clId="{5BC61F6E-E9F8-44E2-944A-33A8FA1D5316}" dt="2023-06-28T19:11:39.929" v="164" actId="1076"/>
          <ac:spMkLst>
            <pc:docMk/>
            <pc:sldMk cId="3909644948" sldId="259"/>
            <ac:spMk id="20" creationId="{56022072-8AE4-D03E-4074-71F5C510D0F7}"/>
          </ac:spMkLst>
        </pc:spChg>
        <pc:picChg chg="add mod">
          <ac:chgData name="Тимур Валиев" userId="c9c29e203e616623" providerId="LiveId" clId="{5BC61F6E-E9F8-44E2-944A-33A8FA1D5316}" dt="2023-06-28T19:11:03.117" v="157" actId="1076"/>
          <ac:picMkLst>
            <pc:docMk/>
            <pc:sldMk cId="3909644948" sldId="259"/>
            <ac:picMk id="4" creationId="{C951520D-2151-4FDC-18D1-F85A86B79E68}"/>
          </ac:picMkLst>
        </pc:picChg>
        <pc:picChg chg="add del mod modCrop">
          <ac:chgData name="Тимур Валиев" userId="c9c29e203e616623" providerId="LiveId" clId="{5BC61F6E-E9F8-44E2-944A-33A8FA1D5316}" dt="2023-06-28T19:02:09.400" v="80" actId="21"/>
          <ac:picMkLst>
            <pc:docMk/>
            <pc:sldMk cId="3909644948" sldId="259"/>
            <ac:picMk id="5" creationId="{126EC8AD-A9F5-7884-AFD7-99A36C0C6AFA}"/>
          </ac:picMkLst>
        </pc:picChg>
        <pc:picChg chg="add del mod">
          <ac:chgData name="Тимур Валиев" userId="c9c29e203e616623" providerId="LiveId" clId="{5BC61F6E-E9F8-44E2-944A-33A8FA1D5316}" dt="2023-06-28T19:06:27.458" v="118" actId="931"/>
          <ac:picMkLst>
            <pc:docMk/>
            <pc:sldMk cId="3909644948" sldId="259"/>
            <ac:picMk id="11" creationId="{E2903CDE-036F-AF17-C9F4-0BB970499738}"/>
          </ac:picMkLst>
        </pc:picChg>
        <pc:picChg chg="add mod">
          <ac:chgData name="Тимур Валиев" userId="c9c29e203e616623" providerId="LiveId" clId="{5BC61F6E-E9F8-44E2-944A-33A8FA1D5316}" dt="2023-06-28T19:11:35.601" v="162" actId="1076"/>
          <ac:picMkLst>
            <pc:docMk/>
            <pc:sldMk cId="3909644948" sldId="259"/>
            <ac:picMk id="18" creationId="{69DB1A15-1820-EFB6-D3F3-66E866090564}"/>
          </ac:picMkLst>
        </pc:picChg>
      </pc:sldChg>
      <pc:sldChg chg="addSp modSp new del mod">
        <pc:chgData name="Тимур Валиев" userId="c9c29e203e616623" providerId="LiveId" clId="{5BC61F6E-E9F8-44E2-944A-33A8FA1D5316}" dt="2023-06-29T14:00:41.068" v="196" actId="2696"/>
        <pc:sldMkLst>
          <pc:docMk/>
          <pc:sldMk cId="960676831" sldId="260"/>
        </pc:sldMkLst>
        <pc:picChg chg="add mod">
          <ac:chgData name="Тимур Валиев" userId="c9c29e203e616623" providerId="LiveId" clId="{5BC61F6E-E9F8-44E2-944A-33A8FA1D5316}" dt="2023-06-29T13:57:33.999" v="173" actId="962"/>
          <ac:picMkLst>
            <pc:docMk/>
            <pc:sldMk cId="960676831" sldId="260"/>
            <ac:picMk id="5" creationId="{E51DC406-2F62-3817-7F54-7FDD4DAC2441}"/>
          </ac:picMkLst>
        </pc:picChg>
      </pc:sldChg>
      <pc:sldChg chg="addSp delSp modSp new del mod">
        <pc:chgData name="Тимур Валиев" userId="c9c29e203e616623" providerId="LiveId" clId="{5BC61F6E-E9F8-44E2-944A-33A8FA1D5316}" dt="2023-06-29T16:10:19.585" v="1041" actId="2696"/>
        <pc:sldMkLst>
          <pc:docMk/>
          <pc:sldMk cId="2596577669" sldId="261"/>
        </pc:sldMkLst>
        <pc:spChg chg="del">
          <ac:chgData name="Тимур Валиев" userId="c9c29e203e616623" providerId="LiveId" clId="{5BC61F6E-E9F8-44E2-944A-33A8FA1D5316}" dt="2023-06-29T14:20:09.700" v="424" actId="21"/>
          <ac:spMkLst>
            <pc:docMk/>
            <pc:sldMk cId="2596577669" sldId="261"/>
            <ac:spMk id="3" creationId="{91E3CA9B-BE35-B902-8B30-8B4588C6717A}"/>
          </ac:spMkLst>
        </pc:spChg>
        <pc:spChg chg="add mod ord">
          <ac:chgData name="Тимур Валиев" userId="c9c29e203e616623" providerId="LiveId" clId="{5BC61F6E-E9F8-44E2-944A-33A8FA1D5316}" dt="2023-06-29T15:59:51.771" v="1021" actId="166"/>
          <ac:spMkLst>
            <pc:docMk/>
            <pc:sldMk cId="2596577669" sldId="261"/>
            <ac:spMk id="6" creationId="{F5677051-A3AE-60FD-D22C-8E1C81E0BB8D}"/>
          </ac:spMkLst>
        </pc:spChg>
        <pc:spChg chg="mod topLvl">
          <ac:chgData name="Тимур Валиев" userId="c9c29e203e616623" providerId="LiveId" clId="{5BC61F6E-E9F8-44E2-944A-33A8FA1D5316}" dt="2023-06-29T14:17:52.981" v="353" actId="164"/>
          <ac:spMkLst>
            <pc:docMk/>
            <pc:sldMk cId="2596577669" sldId="261"/>
            <ac:spMk id="8" creationId="{970CA255-AE9D-338D-36D9-E4AE0126455E}"/>
          </ac:spMkLst>
        </pc:spChg>
        <pc:spChg chg="mod topLvl">
          <ac:chgData name="Тимур Валиев" userId="c9c29e203e616623" providerId="LiveId" clId="{5BC61F6E-E9F8-44E2-944A-33A8FA1D5316}" dt="2023-06-29T14:17:52.981" v="353" actId="164"/>
          <ac:spMkLst>
            <pc:docMk/>
            <pc:sldMk cId="2596577669" sldId="261"/>
            <ac:spMk id="9" creationId="{5789F738-32D5-DF1F-8D85-C495E4049085}"/>
          </ac:spMkLst>
        </pc:spChg>
        <pc:spChg chg="mod topLvl">
          <ac:chgData name="Тимур Валиев" userId="c9c29e203e616623" providerId="LiveId" clId="{5BC61F6E-E9F8-44E2-944A-33A8FA1D5316}" dt="2023-06-29T14:17:52.981" v="353" actId="164"/>
          <ac:spMkLst>
            <pc:docMk/>
            <pc:sldMk cId="2596577669" sldId="261"/>
            <ac:spMk id="10" creationId="{ED8165C2-E123-FED5-7992-A29F3A1344D2}"/>
          </ac:spMkLst>
        </pc:spChg>
        <pc:spChg chg="mod topLvl">
          <ac:chgData name="Тимур Валиев" userId="c9c29e203e616623" providerId="LiveId" clId="{5BC61F6E-E9F8-44E2-944A-33A8FA1D5316}" dt="2023-06-29T14:17:52.981" v="353" actId="164"/>
          <ac:spMkLst>
            <pc:docMk/>
            <pc:sldMk cId="2596577669" sldId="261"/>
            <ac:spMk id="11" creationId="{725252DD-8404-35CF-5B9C-36649BFC911B}"/>
          </ac:spMkLst>
        </pc:spChg>
        <pc:spChg chg="mod topLvl">
          <ac:chgData name="Тимур Валиев" userId="c9c29e203e616623" providerId="LiveId" clId="{5BC61F6E-E9F8-44E2-944A-33A8FA1D5316}" dt="2023-06-29T14:19:43.956" v="420" actId="164"/>
          <ac:spMkLst>
            <pc:docMk/>
            <pc:sldMk cId="2596577669" sldId="261"/>
            <ac:spMk id="13" creationId="{77E5CF8D-4EEF-B2EE-AD99-EF8769ADFF4B}"/>
          </ac:spMkLst>
        </pc:spChg>
        <pc:spChg chg="mod topLvl">
          <ac:chgData name="Тимур Валиев" userId="c9c29e203e616623" providerId="LiveId" clId="{5BC61F6E-E9F8-44E2-944A-33A8FA1D5316}" dt="2023-06-29T14:20:14.822" v="425" actId="164"/>
          <ac:spMkLst>
            <pc:docMk/>
            <pc:sldMk cId="2596577669" sldId="261"/>
            <ac:spMk id="14" creationId="{CF8375A3-6538-7658-9E34-4CF56F3ED2C0}"/>
          </ac:spMkLst>
        </pc:spChg>
        <pc:spChg chg="mod topLvl">
          <ac:chgData name="Тимур Валиев" userId="c9c29e203e616623" providerId="LiveId" clId="{5BC61F6E-E9F8-44E2-944A-33A8FA1D5316}" dt="2023-06-29T14:20:14.822" v="425" actId="164"/>
          <ac:spMkLst>
            <pc:docMk/>
            <pc:sldMk cId="2596577669" sldId="261"/>
            <ac:spMk id="15" creationId="{3FE420F7-51FF-CCC6-D888-BDDFC58CC025}"/>
          </ac:spMkLst>
        </pc:spChg>
        <pc:spChg chg="mod topLvl">
          <ac:chgData name="Тимур Валиев" userId="c9c29e203e616623" providerId="LiveId" clId="{5BC61F6E-E9F8-44E2-944A-33A8FA1D5316}" dt="2023-06-29T14:19:43.956" v="420" actId="164"/>
          <ac:spMkLst>
            <pc:docMk/>
            <pc:sldMk cId="2596577669" sldId="261"/>
            <ac:spMk id="16" creationId="{088A8B32-F25D-EF25-D419-3E7B6EE62218}"/>
          </ac:spMkLst>
        </pc:spChg>
        <pc:spChg chg="add mod">
          <ac:chgData name="Тимур Валиев" userId="c9c29e203e616623" providerId="LiveId" clId="{5BC61F6E-E9F8-44E2-944A-33A8FA1D5316}" dt="2023-06-29T14:19:43.956" v="420" actId="164"/>
          <ac:spMkLst>
            <pc:docMk/>
            <pc:sldMk cId="2596577669" sldId="261"/>
            <ac:spMk id="17" creationId="{D6FCFF7C-D27E-767E-CFA5-2E5C69C5169D}"/>
          </ac:spMkLst>
        </pc:spChg>
        <pc:spChg chg="add mod">
          <ac:chgData name="Тимур Валиев" userId="c9c29e203e616623" providerId="LiveId" clId="{5BC61F6E-E9F8-44E2-944A-33A8FA1D5316}" dt="2023-06-29T14:19:43.956" v="420" actId="164"/>
          <ac:spMkLst>
            <pc:docMk/>
            <pc:sldMk cId="2596577669" sldId="261"/>
            <ac:spMk id="18" creationId="{D2E02777-B86E-9C8F-4F94-0D4F2713ECD8}"/>
          </ac:spMkLst>
        </pc:spChg>
        <pc:spChg chg="add mod">
          <ac:chgData name="Тимур Валиев" userId="c9c29e203e616623" providerId="LiveId" clId="{5BC61F6E-E9F8-44E2-944A-33A8FA1D5316}" dt="2023-06-29T15:32:48.677" v="1002" actId="2711"/>
          <ac:spMkLst>
            <pc:docMk/>
            <pc:sldMk cId="2596577669" sldId="261"/>
            <ac:spMk id="19" creationId="{57C112BB-179A-3525-DF32-032590503AEE}"/>
          </ac:spMkLst>
        </pc:spChg>
        <pc:spChg chg="add mod">
          <ac:chgData name="Тимур Валиев" userId="c9c29e203e616623" providerId="LiveId" clId="{5BC61F6E-E9F8-44E2-944A-33A8FA1D5316}" dt="2023-06-29T14:20:55.574" v="433" actId="12788"/>
          <ac:spMkLst>
            <pc:docMk/>
            <pc:sldMk cId="2596577669" sldId="261"/>
            <ac:spMk id="20" creationId="{81E2B8E5-4406-CC32-3868-D231BEE783D1}"/>
          </ac:spMkLst>
        </pc:spChg>
        <pc:spChg chg="add del mod">
          <ac:chgData name="Тимур Валиев" userId="c9c29e203e616623" providerId="LiveId" clId="{5BC61F6E-E9F8-44E2-944A-33A8FA1D5316}" dt="2023-06-29T14:17:00.031" v="345"/>
          <ac:spMkLst>
            <pc:docMk/>
            <pc:sldMk cId="2596577669" sldId="261"/>
            <ac:spMk id="22" creationId="{96A7A9D4-52CF-17EB-8A6E-6A5EF1EE0647}"/>
          </ac:spMkLst>
        </pc:spChg>
        <pc:spChg chg="add mod ord">
          <ac:chgData name="Тимур Валиев" userId="c9c29e203e616623" providerId="LiveId" clId="{5BC61F6E-E9F8-44E2-944A-33A8FA1D5316}" dt="2023-06-29T15:59:51.771" v="1021" actId="166"/>
          <ac:spMkLst>
            <pc:docMk/>
            <pc:sldMk cId="2596577669" sldId="261"/>
            <ac:spMk id="24" creationId="{CEA49107-E563-2A6A-12FC-A51FF668568E}"/>
          </ac:spMkLst>
        </pc:spChg>
        <pc:grpChg chg="add del mod">
          <ac:chgData name="Тимур Валиев" userId="c9c29e203e616623" providerId="LiveId" clId="{5BC61F6E-E9F8-44E2-944A-33A8FA1D5316}" dt="2023-06-29T14:05:33.732" v="244" actId="165"/>
          <ac:grpSpMkLst>
            <pc:docMk/>
            <pc:sldMk cId="2596577669" sldId="261"/>
            <ac:grpSpMk id="7" creationId="{032C96F6-3D7C-DAEA-5625-CE69A4338182}"/>
          </ac:grpSpMkLst>
        </pc:grpChg>
        <pc:grpChg chg="add del mod">
          <ac:chgData name="Тимур Валиев" userId="c9c29e203e616623" providerId="LiveId" clId="{5BC61F6E-E9F8-44E2-944A-33A8FA1D5316}" dt="2023-06-29T14:04:55.455" v="237" actId="165"/>
          <ac:grpSpMkLst>
            <pc:docMk/>
            <pc:sldMk cId="2596577669" sldId="261"/>
            <ac:grpSpMk id="12" creationId="{699EFE1B-0E02-3CAD-FC91-B030B5F0457F}"/>
          </ac:grpSpMkLst>
        </pc:grpChg>
        <pc:grpChg chg="add mod">
          <ac:chgData name="Тимур Валиев" userId="c9c29e203e616623" providerId="LiveId" clId="{5BC61F6E-E9F8-44E2-944A-33A8FA1D5316}" dt="2023-06-29T14:20:14.822" v="425" actId="164"/>
          <ac:grpSpMkLst>
            <pc:docMk/>
            <pc:sldMk cId="2596577669" sldId="261"/>
            <ac:grpSpMk id="25" creationId="{05628ABC-6E6A-B381-9B82-3781FA674771}"/>
          </ac:grpSpMkLst>
        </pc:grpChg>
        <pc:grpChg chg="add mod">
          <ac:chgData name="Тимур Валиев" userId="c9c29e203e616623" providerId="LiveId" clId="{5BC61F6E-E9F8-44E2-944A-33A8FA1D5316}" dt="2023-06-29T14:19:41.871" v="419" actId="164"/>
          <ac:grpSpMkLst>
            <pc:docMk/>
            <pc:sldMk cId="2596577669" sldId="261"/>
            <ac:grpSpMk id="26" creationId="{EDCF5B43-29C6-C7AE-1AB3-F5B5A7C3DCA1}"/>
          </ac:grpSpMkLst>
        </pc:grpChg>
        <pc:grpChg chg="add mod">
          <ac:chgData name="Тимур Валиев" userId="c9c29e203e616623" providerId="LiveId" clId="{5BC61F6E-E9F8-44E2-944A-33A8FA1D5316}" dt="2023-06-29T14:20:14.822" v="425" actId="164"/>
          <ac:grpSpMkLst>
            <pc:docMk/>
            <pc:sldMk cId="2596577669" sldId="261"/>
            <ac:grpSpMk id="27" creationId="{68BE02DA-386B-B69C-7D92-BED632E676B2}"/>
          </ac:grpSpMkLst>
        </pc:grpChg>
        <pc:grpChg chg="add mod">
          <ac:chgData name="Тимур Валиев" userId="c9c29e203e616623" providerId="LiveId" clId="{5BC61F6E-E9F8-44E2-944A-33A8FA1D5316}" dt="2023-06-29T15:59:17.880" v="1008" actId="14100"/>
          <ac:grpSpMkLst>
            <pc:docMk/>
            <pc:sldMk cId="2596577669" sldId="261"/>
            <ac:grpSpMk id="29" creationId="{BE5694E7-6023-A690-3178-B073FAF4F144}"/>
          </ac:grpSpMkLst>
        </pc:grpChg>
        <pc:picChg chg="add mod">
          <ac:chgData name="Тимур Валиев" userId="c9c29e203e616623" providerId="LiveId" clId="{5BC61F6E-E9F8-44E2-944A-33A8FA1D5316}" dt="2023-06-29T14:20:22.855" v="426" actId="1076"/>
          <ac:picMkLst>
            <pc:docMk/>
            <pc:sldMk cId="2596577669" sldId="261"/>
            <ac:picMk id="5" creationId="{901D59EA-C0F9-1A5C-FCBA-0855B883FA85}"/>
          </ac:picMkLst>
        </pc:picChg>
        <pc:picChg chg="add mod">
          <ac:chgData name="Тимур Валиев" userId="c9c29e203e616623" providerId="LiveId" clId="{5BC61F6E-E9F8-44E2-944A-33A8FA1D5316}" dt="2023-06-29T15:58:58.988" v="1007" actId="1076"/>
          <ac:picMkLst>
            <pc:docMk/>
            <pc:sldMk cId="2596577669" sldId="261"/>
            <ac:picMk id="21" creationId="{3AC71AF3-BC61-8CAC-5D30-F46ACC0F0038}"/>
          </ac:picMkLst>
        </pc:picChg>
        <pc:picChg chg="add mod">
          <ac:chgData name="Тимур Валиев" userId="c9c29e203e616623" providerId="LiveId" clId="{5BC61F6E-E9F8-44E2-944A-33A8FA1D5316}" dt="2023-06-29T14:20:01.054" v="422" actId="571"/>
          <ac:picMkLst>
            <pc:docMk/>
            <pc:sldMk cId="2596577669" sldId="261"/>
            <ac:picMk id="28" creationId="{4061E0D0-3DBB-B36F-D9E2-80FC510579E2}"/>
          </ac:picMkLst>
        </pc:picChg>
      </pc:sldChg>
      <pc:sldChg chg="addSp delSp modSp new del mod setBg">
        <pc:chgData name="Тимур Валиев" userId="c9c29e203e616623" providerId="LiveId" clId="{5BC61F6E-E9F8-44E2-944A-33A8FA1D5316}" dt="2023-06-29T15:32:14.578" v="995" actId="2696"/>
        <pc:sldMkLst>
          <pc:docMk/>
          <pc:sldMk cId="3490668641" sldId="262"/>
        </pc:sldMkLst>
        <pc:spChg chg="del">
          <ac:chgData name="Тимур Валиев" userId="c9c29e203e616623" providerId="LiveId" clId="{5BC61F6E-E9F8-44E2-944A-33A8FA1D5316}" dt="2023-06-29T14:21:09.570" v="435" actId="21"/>
          <ac:spMkLst>
            <pc:docMk/>
            <pc:sldMk cId="3490668641" sldId="262"/>
            <ac:spMk id="2" creationId="{403CF478-87F9-BCBF-4F46-1E02500D9C71}"/>
          </ac:spMkLst>
        </pc:spChg>
        <pc:spChg chg="del">
          <ac:chgData name="Тимур Валиев" userId="c9c29e203e616623" providerId="LiveId" clId="{5BC61F6E-E9F8-44E2-944A-33A8FA1D5316}" dt="2023-06-29T14:21:09.570" v="435" actId="21"/>
          <ac:spMkLst>
            <pc:docMk/>
            <pc:sldMk cId="3490668641" sldId="262"/>
            <ac:spMk id="3" creationId="{682C0EB4-4010-FDA2-C5F9-0528F0D369AC}"/>
          </ac:spMkLst>
        </pc:spChg>
        <pc:spChg chg="add del">
          <ac:chgData name="Тимур Валиев" userId="c9c29e203e616623" providerId="LiveId" clId="{5BC61F6E-E9F8-44E2-944A-33A8FA1D5316}" dt="2023-06-29T14:27:44.711" v="454" actId="11529"/>
          <ac:spMkLst>
            <pc:docMk/>
            <pc:sldMk cId="3490668641" sldId="262"/>
            <ac:spMk id="8" creationId="{547DF4C7-46C0-9E10-B3A1-2360FA55C9DC}"/>
          </ac:spMkLst>
        </pc:spChg>
        <pc:spChg chg="add del">
          <ac:chgData name="Тимур Валиев" userId="c9c29e203e616623" providerId="LiveId" clId="{5BC61F6E-E9F8-44E2-944A-33A8FA1D5316}" dt="2023-06-29T14:28:49.726" v="458" actId="11529"/>
          <ac:spMkLst>
            <pc:docMk/>
            <pc:sldMk cId="3490668641" sldId="262"/>
            <ac:spMk id="11" creationId="{13A62864-ACAD-ABEA-471D-2FBB1525A952}"/>
          </ac:spMkLst>
        </pc:spChg>
        <pc:spChg chg="add del">
          <ac:chgData name="Тимур Валиев" userId="c9c29e203e616623" providerId="LiveId" clId="{5BC61F6E-E9F8-44E2-944A-33A8FA1D5316}" dt="2023-06-29T14:33:49.527" v="461" actId="11529"/>
          <ac:spMkLst>
            <pc:docMk/>
            <pc:sldMk cId="3490668641" sldId="262"/>
            <ac:spMk id="12" creationId="{C9063FED-FA27-4171-7971-0135471F4041}"/>
          </ac:spMkLst>
        </pc:spChg>
        <pc:spChg chg="add mod">
          <ac:chgData name="Тимур Валиев" userId="c9c29e203e616623" providerId="LiveId" clId="{5BC61F6E-E9F8-44E2-944A-33A8FA1D5316}" dt="2023-06-29T14:34:49.831" v="465" actId="1076"/>
          <ac:spMkLst>
            <pc:docMk/>
            <pc:sldMk cId="3490668641" sldId="262"/>
            <ac:spMk id="13" creationId="{09B4A950-5B6B-6A09-386F-962149933848}"/>
          </ac:spMkLst>
        </pc:spChg>
        <pc:spChg chg="add del">
          <ac:chgData name="Тимур Валиев" userId="c9c29e203e616623" providerId="LiveId" clId="{5BC61F6E-E9F8-44E2-944A-33A8FA1D5316}" dt="2023-06-29T14:36:11.580" v="469" actId="11529"/>
          <ac:spMkLst>
            <pc:docMk/>
            <pc:sldMk cId="3490668641" sldId="262"/>
            <ac:spMk id="16" creationId="{C07EB4E2-E77F-C474-2824-812F6A0AB241}"/>
          </ac:spMkLst>
        </pc:spChg>
        <pc:spChg chg="add del">
          <ac:chgData name="Тимур Валиев" userId="c9c29e203e616623" providerId="LiveId" clId="{5BC61F6E-E9F8-44E2-944A-33A8FA1D5316}" dt="2023-06-29T14:36:59.493" v="471" actId="21"/>
          <ac:spMkLst>
            <pc:docMk/>
            <pc:sldMk cId="3490668641" sldId="262"/>
            <ac:spMk id="17" creationId="{E2BBB56C-9342-31C5-979A-F3F8E2B69B6C}"/>
          </ac:spMkLst>
        </pc:spChg>
        <pc:spChg chg="add mod">
          <ac:chgData name="Тимур Валиев" userId="c9c29e203e616623" providerId="LiveId" clId="{5BC61F6E-E9F8-44E2-944A-33A8FA1D5316}" dt="2023-06-29T14:37:12.902" v="473" actId="1076"/>
          <ac:spMkLst>
            <pc:docMk/>
            <pc:sldMk cId="3490668641" sldId="262"/>
            <ac:spMk id="18" creationId="{B18E91A3-1454-2731-94F7-C0C91E992D07}"/>
          </ac:spMkLst>
        </pc:spChg>
        <pc:spChg chg="add mod">
          <ac:chgData name="Тимур Валиев" userId="c9c29e203e616623" providerId="LiveId" clId="{5BC61F6E-E9F8-44E2-944A-33A8FA1D5316}" dt="2023-06-29T14:38:25.504" v="481" actId="1076"/>
          <ac:spMkLst>
            <pc:docMk/>
            <pc:sldMk cId="3490668641" sldId="262"/>
            <ac:spMk id="21" creationId="{DC9BE2CA-3EE2-3AFD-4009-6E0E34F1F5D3}"/>
          </ac:spMkLst>
        </pc:spChg>
        <pc:spChg chg="add del">
          <ac:chgData name="Тимур Валиев" userId="c9c29e203e616623" providerId="LiveId" clId="{5BC61F6E-E9F8-44E2-944A-33A8FA1D5316}" dt="2023-06-29T14:39:54.583" v="483" actId="11529"/>
          <ac:spMkLst>
            <pc:docMk/>
            <pc:sldMk cId="3490668641" sldId="262"/>
            <ac:spMk id="22" creationId="{99E33705-FB47-8F6B-90FB-A9C4578A01D4}"/>
          </ac:spMkLst>
        </pc:spChg>
        <pc:spChg chg="add del">
          <ac:chgData name="Тимур Валиев" userId="c9c29e203e616623" providerId="LiveId" clId="{5BC61F6E-E9F8-44E2-944A-33A8FA1D5316}" dt="2023-06-29T14:40:48.465" v="485" actId="21"/>
          <ac:spMkLst>
            <pc:docMk/>
            <pc:sldMk cId="3490668641" sldId="262"/>
            <ac:spMk id="23" creationId="{5C1A3FF9-456C-E082-62EE-D75D0308FEB6}"/>
          </ac:spMkLst>
        </pc:spChg>
        <pc:spChg chg="add del">
          <ac:chgData name="Тимур Валиев" userId="c9c29e203e616623" providerId="LiveId" clId="{5BC61F6E-E9F8-44E2-944A-33A8FA1D5316}" dt="2023-06-29T14:41:43.426" v="487" actId="21"/>
          <ac:spMkLst>
            <pc:docMk/>
            <pc:sldMk cId="3490668641" sldId="262"/>
            <ac:spMk id="24" creationId="{78B00188-5516-5566-2513-1050407A4CD2}"/>
          </ac:spMkLst>
        </pc:spChg>
        <pc:spChg chg="add del mod">
          <ac:chgData name="Тимур Валиев" userId="c9c29e203e616623" providerId="LiveId" clId="{5BC61F6E-E9F8-44E2-944A-33A8FA1D5316}" dt="2023-06-29T14:56:41.970" v="527"/>
          <ac:spMkLst>
            <pc:docMk/>
            <pc:sldMk cId="3490668641" sldId="262"/>
            <ac:spMk id="27" creationId="{7BA80DEB-BFC4-661E-10FD-F577B7E462E6}"/>
          </ac:spMkLst>
        </pc:spChg>
        <pc:spChg chg="add mod">
          <ac:chgData name="Тимур Валиев" userId="c9c29e203e616623" providerId="LiveId" clId="{5BC61F6E-E9F8-44E2-944A-33A8FA1D5316}" dt="2023-06-29T14:56:10.674" v="519" actId="1076"/>
          <ac:spMkLst>
            <pc:docMk/>
            <pc:sldMk cId="3490668641" sldId="262"/>
            <ac:spMk id="31" creationId="{2F647BDC-AC37-0C82-91B8-7135AF5544F0}"/>
          </ac:spMkLst>
        </pc:spChg>
        <pc:spChg chg="add mod">
          <ac:chgData name="Тимур Валиев" userId="c9c29e203e616623" providerId="LiveId" clId="{5BC61F6E-E9F8-44E2-944A-33A8FA1D5316}" dt="2023-06-29T15:07:42.997" v="616" actId="2711"/>
          <ac:spMkLst>
            <pc:docMk/>
            <pc:sldMk cId="3490668641" sldId="262"/>
            <ac:spMk id="35" creationId="{18585228-7678-C5A2-27D0-9644ABD82B7D}"/>
          </ac:spMkLst>
        </pc:spChg>
        <pc:spChg chg="add mod">
          <ac:chgData name="Тимур Валиев" userId="c9c29e203e616623" providerId="LiveId" clId="{5BC61F6E-E9F8-44E2-944A-33A8FA1D5316}" dt="2023-06-29T15:02:01.645" v="601" actId="1076"/>
          <ac:spMkLst>
            <pc:docMk/>
            <pc:sldMk cId="3490668641" sldId="262"/>
            <ac:spMk id="36" creationId="{8C063F25-8902-95D8-4398-B12FFB910F79}"/>
          </ac:spMkLst>
        </pc:spChg>
        <pc:spChg chg="add mod">
          <ac:chgData name="Тимур Валиев" userId="c9c29e203e616623" providerId="LiveId" clId="{5BC61F6E-E9F8-44E2-944A-33A8FA1D5316}" dt="2023-06-29T15:02:25.119" v="604" actId="1076"/>
          <ac:spMkLst>
            <pc:docMk/>
            <pc:sldMk cId="3490668641" sldId="262"/>
            <ac:spMk id="37" creationId="{D84F0610-819C-F5A8-3522-92DF06681740}"/>
          </ac:spMkLst>
        </pc:spChg>
        <pc:spChg chg="add mod">
          <ac:chgData name="Тимур Валиев" userId="c9c29e203e616623" providerId="LiveId" clId="{5BC61F6E-E9F8-44E2-944A-33A8FA1D5316}" dt="2023-06-29T15:06:56.259" v="611" actId="1076"/>
          <ac:spMkLst>
            <pc:docMk/>
            <pc:sldMk cId="3490668641" sldId="262"/>
            <ac:spMk id="38" creationId="{E8C8D22B-E605-E0E0-D249-D3A8F566A8BF}"/>
          </ac:spMkLst>
        </pc:spChg>
        <pc:spChg chg="add mod">
          <ac:chgData name="Тимур Валиев" userId="c9c29e203e616623" providerId="LiveId" clId="{5BC61F6E-E9F8-44E2-944A-33A8FA1D5316}" dt="2023-06-29T15:06:56.259" v="611" actId="1076"/>
          <ac:spMkLst>
            <pc:docMk/>
            <pc:sldMk cId="3490668641" sldId="262"/>
            <ac:spMk id="39" creationId="{A8934F0D-F4D2-7042-5215-9F50D3A9C635}"/>
          </ac:spMkLst>
        </pc:spChg>
        <pc:spChg chg="add mod">
          <ac:chgData name="Тимур Валиев" userId="c9c29e203e616623" providerId="LiveId" clId="{5BC61F6E-E9F8-44E2-944A-33A8FA1D5316}" dt="2023-06-29T15:06:56.259" v="611" actId="1076"/>
          <ac:spMkLst>
            <pc:docMk/>
            <pc:sldMk cId="3490668641" sldId="262"/>
            <ac:spMk id="40" creationId="{EF97C4A3-0892-B3B8-22A3-F3D75348C83E}"/>
          </ac:spMkLst>
        </pc:spChg>
        <pc:spChg chg="add mod">
          <ac:chgData name="Тимур Валиев" userId="c9c29e203e616623" providerId="LiveId" clId="{5BC61F6E-E9F8-44E2-944A-33A8FA1D5316}" dt="2023-06-29T15:06:56.259" v="611" actId="1076"/>
          <ac:spMkLst>
            <pc:docMk/>
            <pc:sldMk cId="3490668641" sldId="262"/>
            <ac:spMk id="41" creationId="{E93D5D93-A37D-9D27-E371-46D96F26A735}"/>
          </ac:spMkLst>
        </pc:spChg>
        <pc:picChg chg="add del mod modCrop">
          <ac:chgData name="Тимур Валиев" userId="c9c29e203e616623" providerId="LiveId" clId="{5BC61F6E-E9F8-44E2-944A-33A8FA1D5316}" dt="2023-06-29T14:26:52.976" v="445" actId="21"/>
          <ac:picMkLst>
            <pc:docMk/>
            <pc:sldMk cId="3490668641" sldId="262"/>
            <ac:picMk id="5" creationId="{EF160E56-5706-9B61-1EAA-4D629A40D963}"/>
          </ac:picMkLst>
        </pc:picChg>
        <pc:picChg chg="add mod ord">
          <ac:chgData name="Тимур Валиев" userId="c9c29e203e616623" providerId="LiveId" clId="{5BC61F6E-E9F8-44E2-944A-33A8FA1D5316}" dt="2023-06-29T15:00:10.186" v="539" actId="1076"/>
          <ac:picMkLst>
            <pc:docMk/>
            <pc:sldMk cId="3490668641" sldId="262"/>
            <ac:picMk id="7" creationId="{53378B8C-E6B1-5DB8-E3DC-19B08B09F614}"/>
          </ac:picMkLst>
        </pc:picChg>
        <pc:picChg chg="add del mod">
          <ac:chgData name="Тимур Валиев" userId="c9c29e203e616623" providerId="LiveId" clId="{5BC61F6E-E9F8-44E2-944A-33A8FA1D5316}" dt="2023-06-29T14:56:12.747" v="520" actId="21"/>
          <ac:picMkLst>
            <pc:docMk/>
            <pc:sldMk cId="3490668641" sldId="262"/>
            <ac:picMk id="29" creationId="{DDD7900D-5E6C-68CC-2E10-3777FBF2535F}"/>
          </ac:picMkLst>
        </pc:picChg>
        <pc:picChg chg="add del mod modCrop">
          <ac:chgData name="Тимур Валиев" userId="c9c29e203e616623" providerId="LiveId" clId="{5BC61F6E-E9F8-44E2-944A-33A8FA1D5316}" dt="2023-06-29T14:56:05.320" v="516"/>
          <ac:picMkLst>
            <pc:docMk/>
            <pc:sldMk cId="3490668641" sldId="262"/>
            <ac:picMk id="30" creationId="{DF817052-2873-2CF3-981A-A7E7D980E051}"/>
          </ac:picMkLst>
        </pc:picChg>
        <pc:picChg chg="add del mod">
          <ac:chgData name="Тимур Валиев" userId="c9c29e203e616623" providerId="LiveId" clId="{5BC61F6E-E9F8-44E2-944A-33A8FA1D5316}" dt="2023-06-29T14:56:41.970" v="527"/>
          <ac:picMkLst>
            <pc:docMk/>
            <pc:sldMk cId="3490668641" sldId="262"/>
            <ac:picMk id="33" creationId="{B393E934-1611-C2D4-2103-9E35C420B3B7}"/>
          </ac:picMkLst>
        </pc:picChg>
        <pc:picChg chg="mod modCrop">
          <ac:chgData name="Тимур Валиев" userId="c9c29e203e616623" providerId="LiveId" clId="{5BC61F6E-E9F8-44E2-944A-33A8FA1D5316}" dt="2023-06-29T14:59:04.192" v="533" actId="18131"/>
          <ac:picMkLst>
            <pc:docMk/>
            <pc:sldMk cId="3490668641" sldId="262"/>
            <ac:picMk id="34" creationId="{F3EAE054-4F87-6A09-3E5B-38DA7F2D59C3}"/>
          </ac:picMkLst>
        </pc:picChg>
        <pc:cxnChg chg="add del">
          <ac:chgData name="Тимур Валиев" userId="c9c29e203e616623" providerId="LiveId" clId="{5BC61F6E-E9F8-44E2-944A-33A8FA1D5316}" dt="2023-06-29T14:27:54.141" v="456" actId="11529"/>
          <ac:cxnSpMkLst>
            <pc:docMk/>
            <pc:sldMk cId="3490668641" sldId="262"/>
            <ac:cxnSpMk id="10" creationId="{B02DF4F0-A47D-B95B-EE37-1D0BE25AC0EE}"/>
          </ac:cxnSpMkLst>
        </pc:cxnChg>
        <pc:cxnChg chg="add del">
          <ac:chgData name="Тимур Валиев" userId="c9c29e203e616623" providerId="LiveId" clId="{5BC61F6E-E9F8-44E2-944A-33A8FA1D5316}" dt="2023-06-29T14:35:16.319" v="467" actId="11529"/>
          <ac:cxnSpMkLst>
            <pc:docMk/>
            <pc:sldMk cId="3490668641" sldId="262"/>
            <ac:cxnSpMk id="15" creationId="{65B1F32E-3EC1-016D-E8CB-414E2BE8DAD0}"/>
          </ac:cxnSpMkLst>
        </pc:cxnChg>
        <pc:cxnChg chg="add del">
          <ac:chgData name="Тимур Валиев" userId="c9c29e203e616623" providerId="LiveId" clId="{5BC61F6E-E9F8-44E2-944A-33A8FA1D5316}" dt="2023-06-29T14:37:19.717" v="475" actId="11529"/>
          <ac:cxnSpMkLst>
            <pc:docMk/>
            <pc:sldMk cId="3490668641" sldId="262"/>
            <ac:cxnSpMk id="20" creationId="{FE9B1661-1A11-EC42-9670-B91E0D00DD9E}"/>
          </ac:cxnSpMkLst>
        </pc:cxnChg>
        <pc:cxnChg chg="add del">
          <ac:chgData name="Тимур Валиев" userId="c9c29e203e616623" providerId="LiveId" clId="{5BC61F6E-E9F8-44E2-944A-33A8FA1D5316}" dt="2023-06-29T14:48:27.252" v="490" actId="11529"/>
          <ac:cxnSpMkLst>
            <pc:docMk/>
            <pc:sldMk cId="3490668641" sldId="262"/>
            <ac:cxnSpMk id="26" creationId="{998329F5-44B0-86C1-60C1-B36A6DFE1528}"/>
          </ac:cxnSpMkLst>
        </pc:cxnChg>
      </pc:sldChg>
      <pc:sldChg chg="addSp delSp modSp add del mod ord">
        <pc:chgData name="Тимур Валиев" userId="c9c29e203e616623" providerId="LiveId" clId="{5BC61F6E-E9F8-44E2-944A-33A8FA1D5316}" dt="2023-07-01T13:05:39.933" v="4513" actId="2696"/>
        <pc:sldMkLst>
          <pc:docMk/>
          <pc:sldMk cId="2039211987" sldId="263"/>
        </pc:sldMkLst>
        <pc:spChg chg="add mod">
          <ac:chgData name="Тимур Валиев" userId="c9c29e203e616623" providerId="LiveId" clId="{5BC61F6E-E9F8-44E2-944A-33A8FA1D5316}" dt="2023-06-29T15:15:31.401" v="680" actId="164"/>
          <ac:spMkLst>
            <pc:docMk/>
            <pc:sldMk cId="2039211987" sldId="263"/>
            <ac:spMk id="9" creationId="{01EBE99B-227A-EDE6-2B82-99C82595DBBC}"/>
          </ac:spMkLst>
        </pc:spChg>
        <pc:spChg chg="add del mod">
          <ac:chgData name="Тимур Валиев" userId="c9c29e203e616623" providerId="LiveId" clId="{5BC61F6E-E9F8-44E2-944A-33A8FA1D5316}" dt="2023-06-29T15:13:09.346" v="649" actId="21"/>
          <ac:spMkLst>
            <pc:docMk/>
            <pc:sldMk cId="2039211987" sldId="263"/>
            <ac:spMk id="10" creationId="{A5559EAB-D3A3-C12C-9149-5C21A9EAEE46}"/>
          </ac:spMkLst>
        </pc:spChg>
        <pc:spChg chg="add mod">
          <ac:chgData name="Тимур Валиев" userId="c9c29e203e616623" providerId="LiveId" clId="{5BC61F6E-E9F8-44E2-944A-33A8FA1D5316}" dt="2023-06-29T15:15:31.401" v="680" actId="164"/>
          <ac:spMkLst>
            <pc:docMk/>
            <pc:sldMk cId="2039211987" sldId="263"/>
            <ac:spMk id="12" creationId="{E23C1AF2-45E9-6554-2F69-A09BC3D5AE71}"/>
          </ac:spMkLst>
        </pc:spChg>
        <pc:spChg chg="add mod">
          <ac:chgData name="Тимур Валиев" userId="c9c29e203e616623" providerId="LiveId" clId="{5BC61F6E-E9F8-44E2-944A-33A8FA1D5316}" dt="2023-06-29T15:18:02.432" v="778" actId="1035"/>
          <ac:spMkLst>
            <pc:docMk/>
            <pc:sldMk cId="2039211987" sldId="263"/>
            <ac:spMk id="15" creationId="{257892C3-3EFC-2746-7E1A-D9AD04126A5D}"/>
          </ac:spMkLst>
        </pc:spChg>
        <pc:spChg chg="add mod">
          <ac:chgData name="Тимур Валиев" userId="c9c29e203e616623" providerId="LiveId" clId="{5BC61F6E-E9F8-44E2-944A-33A8FA1D5316}" dt="2023-06-29T15:21:02.185" v="881" actId="14100"/>
          <ac:spMkLst>
            <pc:docMk/>
            <pc:sldMk cId="2039211987" sldId="263"/>
            <ac:spMk id="25" creationId="{B3498E3A-93C0-919C-284A-9E69B338C3F3}"/>
          </ac:spMkLst>
        </pc:spChg>
        <pc:spChg chg="add mod">
          <ac:chgData name="Тимур Валиев" userId="c9c29e203e616623" providerId="LiveId" clId="{5BC61F6E-E9F8-44E2-944A-33A8FA1D5316}" dt="2023-06-29T15:23:41.778" v="944" actId="1076"/>
          <ac:spMkLst>
            <pc:docMk/>
            <pc:sldMk cId="2039211987" sldId="263"/>
            <ac:spMk id="26" creationId="{F64D91B8-8DE3-88A5-7170-469EB3176868}"/>
          </ac:spMkLst>
        </pc:spChg>
        <pc:spChg chg="add mod">
          <ac:chgData name="Тимур Валиев" userId="c9c29e203e616623" providerId="LiveId" clId="{5BC61F6E-E9F8-44E2-944A-33A8FA1D5316}" dt="2023-06-29T15:23:34.020" v="942" actId="1038"/>
          <ac:spMkLst>
            <pc:docMk/>
            <pc:sldMk cId="2039211987" sldId="263"/>
            <ac:spMk id="27" creationId="{09FC4780-BC2C-EF61-F7C2-5E6EDE754E76}"/>
          </ac:spMkLst>
        </pc:spChg>
        <pc:spChg chg="add mod">
          <ac:chgData name="Тимур Валиев" userId="c9c29e203e616623" providerId="LiveId" clId="{5BC61F6E-E9F8-44E2-944A-33A8FA1D5316}" dt="2023-06-29T15:24:45.886" v="973" actId="408"/>
          <ac:spMkLst>
            <pc:docMk/>
            <pc:sldMk cId="2039211987" sldId="263"/>
            <ac:spMk id="28" creationId="{49BBFEAB-1979-6DC7-155B-0D937120BBF9}"/>
          </ac:spMkLst>
        </pc:spChg>
        <pc:spChg chg="add mod">
          <ac:chgData name="Тимур Валиев" userId="c9c29e203e616623" providerId="LiveId" clId="{5BC61F6E-E9F8-44E2-944A-33A8FA1D5316}" dt="2023-06-29T15:24:45.886" v="973" actId="408"/>
          <ac:spMkLst>
            <pc:docMk/>
            <pc:sldMk cId="2039211987" sldId="263"/>
            <ac:spMk id="29" creationId="{9ED684CF-1F1A-39EF-443A-1977A8D32AF4}"/>
          </ac:spMkLst>
        </pc:spChg>
        <pc:spChg chg="del">
          <ac:chgData name="Тимур Валиев" userId="c9c29e203e616623" providerId="LiveId" clId="{5BC61F6E-E9F8-44E2-944A-33A8FA1D5316}" dt="2023-06-30T16:01:02.520" v="2719" actId="21"/>
          <ac:spMkLst>
            <pc:docMk/>
            <pc:sldMk cId="2039211987" sldId="263"/>
            <ac:spMk id="31" creationId="{2F647BDC-AC37-0C82-91B8-7135AF5544F0}"/>
          </ac:spMkLst>
        </pc:spChg>
        <pc:spChg chg="add mod">
          <ac:chgData name="Тимур Валиев" userId="c9c29e203e616623" providerId="LiveId" clId="{5BC61F6E-E9F8-44E2-944A-33A8FA1D5316}" dt="2023-06-29T15:26:55.307" v="986" actId="1076"/>
          <ac:spMkLst>
            <pc:docMk/>
            <pc:sldMk cId="2039211987" sldId="263"/>
            <ac:spMk id="33" creationId="{A922EC50-4BE7-6DBE-00E7-B719396C35E8}"/>
          </ac:spMkLst>
        </pc:spChg>
        <pc:spChg chg="mod">
          <ac:chgData name="Тимур Валиев" userId="c9c29e203e616623" providerId="LiveId" clId="{5BC61F6E-E9F8-44E2-944A-33A8FA1D5316}" dt="2023-06-29T15:25:56.297" v="974" actId="207"/>
          <ac:spMkLst>
            <pc:docMk/>
            <pc:sldMk cId="2039211987" sldId="263"/>
            <ac:spMk id="37" creationId="{D84F0610-819C-F5A8-3522-92DF06681740}"/>
          </ac:spMkLst>
        </pc:spChg>
        <pc:spChg chg="mod">
          <ac:chgData name="Тимур Валиев" userId="c9c29e203e616623" providerId="LiveId" clId="{5BC61F6E-E9F8-44E2-944A-33A8FA1D5316}" dt="2023-06-30T16:00:59.400" v="2718"/>
          <ac:spMkLst>
            <pc:docMk/>
            <pc:sldMk cId="2039211987" sldId="263"/>
            <ac:spMk id="51" creationId="{50CEA1D1-AC16-3686-E160-A24726BE29FB}"/>
          </ac:spMkLst>
        </pc:spChg>
        <pc:grpChg chg="add mod">
          <ac:chgData name="Тимур Валиев" userId="c9c29e203e616623" providerId="LiveId" clId="{5BC61F6E-E9F8-44E2-944A-33A8FA1D5316}" dt="2023-06-29T15:18:02.432" v="778" actId="1035"/>
          <ac:grpSpMkLst>
            <pc:docMk/>
            <pc:sldMk cId="2039211987" sldId="263"/>
            <ac:grpSpMk id="16" creationId="{5B95E9E4-8952-6A00-EE79-9426F2954AF2}"/>
          </ac:grpSpMkLst>
        </pc:grpChg>
        <pc:grpChg chg="add mod">
          <ac:chgData name="Тимур Валиев" userId="c9c29e203e616623" providerId="LiveId" clId="{5BC61F6E-E9F8-44E2-944A-33A8FA1D5316}" dt="2023-06-30T16:00:59.400" v="2718"/>
          <ac:grpSpMkLst>
            <pc:docMk/>
            <pc:sldMk cId="2039211987" sldId="263"/>
            <ac:grpSpMk id="46" creationId="{1DECE62F-3179-915B-CB6B-617473167C08}"/>
          </ac:grpSpMkLst>
        </pc:grpChg>
        <pc:grpChg chg="mod">
          <ac:chgData name="Тимур Валиев" userId="c9c29e203e616623" providerId="LiveId" clId="{5BC61F6E-E9F8-44E2-944A-33A8FA1D5316}" dt="2023-06-30T16:00:59.400" v="2718"/>
          <ac:grpSpMkLst>
            <pc:docMk/>
            <pc:sldMk cId="2039211987" sldId="263"/>
            <ac:grpSpMk id="48" creationId="{5212FD53-6E5B-03FB-7E16-A7510635E1F8}"/>
          </ac:grpSpMkLst>
        </pc:grpChg>
        <pc:grpChg chg="mod">
          <ac:chgData name="Тимур Валиев" userId="c9c29e203e616623" providerId="LiveId" clId="{5BC61F6E-E9F8-44E2-944A-33A8FA1D5316}" dt="2023-06-30T16:00:59.400" v="2718"/>
          <ac:grpSpMkLst>
            <pc:docMk/>
            <pc:sldMk cId="2039211987" sldId="263"/>
            <ac:grpSpMk id="49" creationId="{2A45CF05-AE09-43A2-1D95-DB94710A380F}"/>
          </ac:grpSpMkLst>
        </pc:grpChg>
        <pc:picChg chg="add mod">
          <ac:chgData name="Тимур Валиев" userId="c9c29e203e616623" providerId="LiveId" clId="{5BC61F6E-E9F8-44E2-944A-33A8FA1D5316}" dt="2023-06-29T15:09:48.321" v="622" actId="1076"/>
          <ac:picMkLst>
            <pc:docMk/>
            <pc:sldMk cId="2039211987" sldId="263"/>
            <ac:picMk id="3" creationId="{238E4318-644F-D2B3-2F4E-6E78BD80A970}"/>
          </ac:picMkLst>
        </pc:picChg>
        <pc:picChg chg="add mod">
          <ac:chgData name="Тимур Валиев" userId="c9c29e203e616623" providerId="LiveId" clId="{5BC61F6E-E9F8-44E2-944A-33A8FA1D5316}" dt="2023-06-29T15:10:18.349" v="629" actId="1076"/>
          <ac:picMkLst>
            <pc:docMk/>
            <pc:sldMk cId="2039211987" sldId="263"/>
            <ac:picMk id="5" creationId="{C126E803-99D5-04B7-127E-143113BFF1D3}"/>
          </ac:picMkLst>
        </pc:picChg>
        <pc:picChg chg="del mod">
          <ac:chgData name="Тимур Валиев" userId="c9c29e203e616623" providerId="LiveId" clId="{5BC61F6E-E9F8-44E2-944A-33A8FA1D5316}" dt="2023-06-30T16:01:02.520" v="2719" actId="21"/>
          <ac:picMkLst>
            <pc:docMk/>
            <pc:sldMk cId="2039211987" sldId="263"/>
            <ac:picMk id="7" creationId="{53378B8C-E6B1-5DB8-E3DC-19B08B09F614}"/>
          </ac:picMkLst>
        </pc:picChg>
        <pc:picChg chg="add mod">
          <ac:chgData name="Тимур Валиев" userId="c9c29e203e616623" providerId="LiveId" clId="{5BC61F6E-E9F8-44E2-944A-33A8FA1D5316}" dt="2023-06-29T15:11:15.674" v="636" actId="14100"/>
          <ac:picMkLst>
            <pc:docMk/>
            <pc:sldMk cId="2039211987" sldId="263"/>
            <ac:picMk id="8" creationId="{8AB09251-3559-8081-BFF8-7D7EF6B2532D}"/>
          </ac:picMkLst>
        </pc:picChg>
        <pc:picChg chg="add mod">
          <ac:chgData name="Тимур Валиев" userId="c9c29e203e616623" providerId="LiveId" clId="{5BC61F6E-E9F8-44E2-944A-33A8FA1D5316}" dt="2023-06-29T15:18:02.432" v="778" actId="1035"/>
          <ac:picMkLst>
            <pc:docMk/>
            <pc:sldMk cId="2039211987" sldId="263"/>
            <ac:picMk id="19" creationId="{FAC3ED86-B627-666A-2022-4397F982DCFD}"/>
          </ac:picMkLst>
        </pc:picChg>
        <pc:picChg chg="add mod ord">
          <ac:chgData name="Тимур Валиев" userId="c9c29e203e616623" providerId="LiveId" clId="{5BC61F6E-E9F8-44E2-944A-33A8FA1D5316}" dt="2023-06-29T15:27:36.711" v="994" actId="1036"/>
          <ac:picMkLst>
            <pc:docMk/>
            <pc:sldMk cId="2039211987" sldId="263"/>
            <ac:picMk id="32" creationId="{6B7B4D53-16F5-3380-8746-1FA071FA4DA4}"/>
          </ac:picMkLst>
        </pc:picChg>
        <pc:picChg chg="mod">
          <ac:chgData name="Тимур Валиев" userId="c9c29e203e616623" providerId="LiveId" clId="{5BC61F6E-E9F8-44E2-944A-33A8FA1D5316}" dt="2023-06-29T15:18:38.851" v="784" actId="14100"/>
          <ac:picMkLst>
            <pc:docMk/>
            <pc:sldMk cId="2039211987" sldId="263"/>
            <ac:picMk id="34" creationId="{F3EAE054-4F87-6A09-3E5B-38DA7F2D59C3}"/>
          </ac:picMkLst>
        </pc:picChg>
        <pc:picChg chg="add del mod">
          <ac:chgData name="Тимур Валиев" userId="c9c29e203e616623" providerId="LiveId" clId="{5BC61F6E-E9F8-44E2-944A-33A8FA1D5316}" dt="2023-06-30T14:24:32.032" v="1765" actId="21"/>
          <ac:picMkLst>
            <pc:docMk/>
            <pc:sldMk cId="2039211987" sldId="263"/>
            <ac:picMk id="42" creationId="{60CEDAF7-F9CA-B769-2EFD-C2EC1AEE107E}"/>
          </ac:picMkLst>
        </pc:picChg>
        <pc:picChg chg="add mod">
          <ac:chgData name="Тимур Валиев" userId="c9c29e203e616623" providerId="LiveId" clId="{5BC61F6E-E9F8-44E2-944A-33A8FA1D5316}" dt="2023-06-30T14:24:34.689" v="1766" actId="571"/>
          <ac:picMkLst>
            <pc:docMk/>
            <pc:sldMk cId="2039211987" sldId="263"/>
            <ac:picMk id="43" creationId="{15FAD817-CAB3-13D4-26DC-2A19DE6BFAC8}"/>
          </ac:picMkLst>
        </pc:picChg>
        <pc:picChg chg="add mod">
          <ac:chgData name="Тимур Валиев" userId="c9c29e203e616623" providerId="LiveId" clId="{5BC61F6E-E9F8-44E2-944A-33A8FA1D5316}" dt="2023-06-30T14:24:34.689" v="1766" actId="571"/>
          <ac:picMkLst>
            <pc:docMk/>
            <pc:sldMk cId="2039211987" sldId="263"/>
            <ac:picMk id="44" creationId="{6D74E6F2-B618-FB8B-FE87-04D055D82A56}"/>
          </ac:picMkLst>
        </pc:picChg>
        <pc:picChg chg="add mod">
          <ac:chgData name="Тимур Валиев" userId="c9c29e203e616623" providerId="LiveId" clId="{5BC61F6E-E9F8-44E2-944A-33A8FA1D5316}" dt="2023-06-30T14:24:34.689" v="1766" actId="571"/>
          <ac:picMkLst>
            <pc:docMk/>
            <pc:sldMk cId="2039211987" sldId="263"/>
            <ac:picMk id="45" creationId="{7F48BAA6-25B2-C15C-01FF-9C531C376729}"/>
          </ac:picMkLst>
        </pc:picChg>
        <pc:picChg chg="mod">
          <ac:chgData name="Тимур Валиев" userId="c9c29e203e616623" providerId="LiveId" clId="{5BC61F6E-E9F8-44E2-944A-33A8FA1D5316}" dt="2023-06-30T16:00:59.400" v="2718"/>
          <ac:picMkLst>
            <pc:docMk/>
            <pc:sldMk cId="2039211987" sldId="263"/>
            <ac:picMk id="47" creationId="{BF7C5FEC-10B3-565C-067D-6A32DA581839}"/>
          </ac:picMkLst>
        </pc:picChg>
        <pc:picChg chg="mod">
          <ac:chgData name="Тимур Валиев" userId="c9c29e203e616623" providerId="LiveId" clId="{5BC61F6E-E9F8-44E2-944A-33A8FA1D5316}" dt="2023-06-30T16:00:59.400" v="2718"/>
          <ac:picMkLst>
            <pc:docMk/>
            <pc:sldMk cId="2039211987" sldId="263"/>
            <ac:picMk id="50" creationId="{0E01EF03-4E3B-078A-A315-47DDA565E8BE}"/>
          </ac:picMkLst>
        </pc:picChg>
        <pc:picChg chg="mod">
          <ac:chgData name="Тимур Валиев" userId="c9c29e203e616623" providerId="LiveId" clId="{5BC61F6E-E9F8-44E2-944A-33A8FA1D5316}" dt="2023-06-30T16:00:59.400" v="2718"/>
          <ac:picMkLst>
            <pc:docMk/>
            <pc:sldMk cId="2039211987" sldId="263"/>
            <ac:picMk id="52" creationId="{55B5ACE4-5DE3-13F2-E25B-990F324D7618}"/>
          </ac:picMkLst>
        </pc:picChg>
        <pc:picChg chg="mod">
          <ac:chgData name="Тимур Валиев" userId="c9c29e203e616623" providerId="LiveId" clId="{5BC61F6E-E9F8-44E2-944A-33A8FA1D5316}" dt="2023-06-30T16:00:59.400" v="2718"/>
          <ac:picMkLst>
            <pc:docMk/>
            <pc:sldMk cId="2039211987" sldId="263"/>
            <ac:picMk id="53" creationId="{897FB9F6-D6FF-98FC-848B-D335268DEC7A}"/>
          </ac:picMkLst>
        </pc:picChg>
        <pc:picChg chg="mod">
          <ac:chgData name="Тимур Валиев" userId="c9c29e203e616623" providerId="LiveId" clId="{5BC61F6E-E9F8-44E2-944A-33A8FA1D5316}" dt="2023-06-30T16:00:59.400" v="2718"/>
          <ac:picMkLst>
            <pc:docMk/>
            <pc:sldMk cId="2039211987" sldId="263"/>
            <ac:picMk id="54" creationId="{97914429-0F2C-F21C-8CE3-2959A7F055C1}"/>
          </ac:picMkLst>
        </pc:picChg>
        <pc:picChg chg="mod">
          <ac:chgData name="Тимур Валиев" userId="c9c29e203e616623" providerId="LiveId" clId="{5BC61F6E-E9F8-44E2-944A-33A8FA1D5316}" dt="2023-06-30T16:00:59.400" v="2718"/>
          <ac:picMkLst>
            <pc:docMk/>
            <pc:sldMk cId="2039211987" sldId="263"/>
            <ac:picMk id="55" creationId="{1A67E19C-F7AC-4823-C74D-CCF6E4ED913C}"/>
          </ac:picMkLst>
        </pc:picChg>
        <pc:picChg chg="mod">
          <ac:chgData name="Тимур Валиев" userId="c9c29e203e616623" providerId="LiveId" clId="{5BC61F6E-E9F8-44E2-944A-33A8FA1D5316}" dt="2023-06-30T16:00:59.400" v="2718"/>
          <ac:picMkLst>
            <pc:docMk/>
            <pc:sldMk cId="2039211987" sldId="263"/>
            <ac:picMk id="56" creationId="{B55F2101-C108-FF15-2DD4-E28CADAEB0AE}"/>
          </ac:picMkLst>
        </pc:picChg>
        <pc:picChg chg="mod">
          <ac:chgData name="Тимур Валиев" userId="c9c29e203e616623" providerId="LiveId" clId="{5BC61F6E-E9F8-44E2-944A-33A8FA1D5316}" dt="2023-06-30T16:00:59.400" v="2718"/>
          <ac:picMkLst>
            <pc:docMk/>
            <pc:sldMk cId="2039211987" sldId="263"/>
            <ac:picMk id="57" creationId="{B1065733-BBFE-9189-430D-E59D8B86F429}"/>
          </ac:picMkLst>
        </pc:picChg>
        <pc:picChg chg="mod">
          <ac:chgData name="Тимур Валиев" userId="c9c29e203e616623" providerId="LiveId" clId="{5BC61F6E-E9F8-44E2-944A-33A8FA1D5316}" dt="2023-06-30T16:00:59.400" v="2718"/>
          <ac:picMkLst>
            <pc:docMk/>
            <pc:sldMk cId="2039211987" sldId="263"/>
            <ac:picMk id="58" creationId="{43B363A9-C5B8-3DE0-B6BA-D5331A490AA6}"/>
          </ac:picMkLst>
        </pc:picChg>
        <pc:picChg chg="mod">
          <ac:chgData name="Тимур Валиев" userId="c9c29e203e616623" providerId="LiveId" clId="{5BC61F6E-E9F8-44E2-944A-33A8FA1D5316}" dt="2023-06-30T16:00:59.400" v="2718"/>
          <ac:picMkLst>
            <pc:docMk/>
            <pc:sldMk cId="2039211987" sldId="263"/>
            <ac:picMk id="59" creationId="{49F16F70-DB0D-9DCB-3655-6B6DB0C51C21}"/>
          </ac:picMkLst>
        </pc:picChg>
        <pc:picChg chg="mod">
          <ac:chgData name="Тимур Валиев" userId="c9c29e203e616623" providerId="LiveId" clId="{5BC61F6E-E9F8-44E2-944A-33A8FA1D5316}" dt="2023-06-30T16:00:59.400" v="2718"/>
          <ac:picMkLst>
            <pc:docMk/>
            <pc:sldMk cId="2039211987" sldId="263"/>
            <ac:picMk id="60" creationId="{9E491FEE-FA19-4B05-D121-46A1E72A4990}"/>
          </ac:picMkLst>
        </pc:picChg>
        <pc:picChg chg="mod">
          <ac:chgData name="Тимур Валиев" userId="c9c29e203e616623" providerId="LiveId" clId="{5BC61F6E-E9F8-44E2-944A-33A8FA1D5316}" dt="2023-06-30T16:00:59.400" v="2718"/>
          <ac:picMkLst>
            <pc:docMk/>
            <pc:sldMk cId="2039211987" sldId="263"/>
            <ac:picMk id="61" creationId="{524A0CF8-D35F-38F5-23C5-08A9F22937DA}"/>
          </ac:picMkLst>
        </pc:picChg>
        <pc:picChg chg="mod">
          <ac:chgData name="Тимур Валиев" userId="c9c29e203e616623" providerId="LiveId" clId="{5BC61F6E-E9F8-44E2-944A-33A8FA1D5316}" dt="2023-06-30T16:00:59.400" v="2718"/>
          <ac:picMkLst>
            <pc:docMk/>
            <pc:sldMk cId="2039211987" sldId="263"/>
            <ac:picMk id="62" creationId="{0E7D55DB-93B2-0E4B-8E7C-604670CC8504}"/>
          </ac:picMkLst>
        </pc:picChg>
        <pc:picChg chg="mod">
          <ac:chgData name="Тимур Валиев" userId="c9c29e203e616623" providerId="LiveId" clId="{5BC61F6E-E9F8-44E2-944A-33A8FA1D5316}" dt="2023-06-30T16:00:59.400" v="2718"/>
          <ac:picMkLst>
            <pc:docMk/>
            <pc:sldMk cId="2039211987" sldId="263"/>
            <ac:picMk id="63" creationId="{C527D374-9644-D51B-9DE9-F485E57BD72A}"/>
          </ac:picMkLst>
        </pc:picChg>
        <pc:picChg chg="mod">
          <ac:chgData name="Тимур Валиев" userId="c9c29e203e616623" providerId="LiveId" clId="{5BC61F6E-E9F8-44E2-944A-33A8FA1D5316}" dt="2023-06-30T16:00:59.400" v="2718"/>
          <ac:picMkLst>
            <pc:docMk/>
            <pc:sldMk cId="2039211987" sldId="263"/>
            <ac:picMk id="64" creationId="{05851FD8-DE43-A242-E365-903D00B9A70A}"/>
          </ac:picMkLst>
        </pc:picChg>
        <pc:picChg chg="mod">
          <ac:chgData name="Тимур Валиев" userId="c9c29e203e616623" providerId="LiveId" clId="{5BC61F6E-E9F8-44E2-944A-33A8FA1D5316}" dt="2023-06-30T16:00:59.400" v="2718"/>
          <ac:picMkLst>
            <pc:docMk/>
            <pc:sldMk cId="2039211987" sldId="263"/>
            <ac:picMk id="65" creationId="{AF0A3794-430E-4AD0-4221-D29CC6294307}"/>
          </ac:picMkLst>
        </pc:picChg>
        <pc:picChg chg="mod">
          <ac:chgData name="Тимур Валиев" userId="c9c29e203e616623" providerId="LiveId" clId="{5BC61F6E-E9F8-44E2-944A-33A8FA1D5316}" dt="2023-06-30T16:00:59.400" v="2718"/>
          <ac:picMkLst>
            <pc:docMk/>
            <pc:sldMk cId="2039211987" sldId="263"/>
            <ac:picMk id="66" creationId="{C6DA78B0-E6D1-37BA-5478-80CC36C00B10}"/>
          </ac:picMkLst>
        </pc:picChg>
        <pc:picChg chg="mod">
          <ac:chgData name="Тимур Валиев" userId="c9c29e203e616623" providerId="LiveId" clId="{5BC61F6E-E9F8-44E2-944A-33A8FA1D5316}" dt="2023-06-30T16:00:59.400" v="2718"/>
          <ac:picMkLst>
            <pc:docMk/>
            <pc:sldMk cId="2039211987" sldId="263"/>
            <ac:picMk id="67" creationId="{20610023-C6E4-BE60-C5FE-A5F60C5111EF}"/>
          </ac:picMkLst>
        </pc:picChg>
        <pc:picChg chg="mod">
          <ac:chgData name="Тимур Валиев" userId="c9c29e203e616623" providerId="LiveId" clId="{5BC61F6E-E9F8-44E2-944A-33A8FA1D5316}" dt="2023-06-30T16:00:59.400" v="2718"/>
          <ac:picMkLst>
            <pc:docMk/>
            <pc:sldMk cId="2039211987" sldId="263"/>
            <ac:picMk id="68" creationId="{B7D09BA8-6921-154E-6954-B9168926B46D}"/>
          </ac:picMkLst>
        </pc:picChg>
        <pc:picChg chg="mod">
          <ac:chgData name="Тимур Валиев" userId="c9c29e203e616623" providerId="LiveId" clId="{5BC61F6E-E9F8-44E2-944A-33A8FA1D5316}" dt="2023-06-30T16:00:59.400" v="2718"/>
          <ac:picMkLst>
            <pc:docMk/>
            <pc:sldMk cId="2039211987" sldId="263"/>
            <ac:picMk id="69" creationId="{99910112-6562-1213-3E2F-BACEF5ABD2C0}"/>
          </ac:picMkLst>
        </pc:picChg>
        <pc:picChg chg="mod">
          <ac:chgData name="Тимур Валиев" userId="c9c29e203e616623" providerId="LiveId" clId="{5BC61F6E-E9F8-44E2-944A-33A8FA1D5316}" dt="2023-06-30T16:00:59.400" v="2718"/>
          <ac:picMkLst>
            <pc:docMk/>
            <pc:sldMk cId="2039211987" sldId="263"/>
            <ac:picMk id="70" creationId="{2A9F7C74-CABA-B6A3-A289-95D980A7CBF9}"/>
          </ac:picMkLst>
        </pc:picChg>
        <pc:picChg chg="mod">
          <ac:chgData name="Тимур Валиев" userId="c9c29e203e616623" providerId="LiveId" clId="{5BC61F6E-E9F8-44E2-944A-33A8FA1D5316}" dt="2023-06-30T16:00:59.400" v="2718"/>
          <ac:picMkLst>
            <pc:docMk/>
            <pc:sldMk cId="2039211987" sldId="263"/>
            <ac:picMk id="71" creationId="{A8F81259-A2BF-6FFE-E9B0-C3AFEEE82689}"/>
          </ac:picMkLst>
        </pc:picChg>
        <pc:cxnChg chg="add mod">
          <ac:chgData name="Тимур Валиев" userId="c9c29e203e616623" providerId="LiveId" clId="{5BC61F6E-E9F8-44E2-944A-33A8FA1D5316}" dt="2023-06-29T15:18:02.432" v="778" actId="1035"/>
          <ac:cxnSpMkLst>
            <pc:docMk/>
            <pc:sldMk cId="2039211987" sldId="263"/>
            <ac:cxnSpMk id="22" creationId="{DC64C764-9B78-E516-62EC-DC33287329BC}"/>
          </ac:cxnSpMkLst>
        </pc:cxnChg>
        <pc:cxnChg chg="add del">
          <ac:chgData name="Тимур Валиев" userId="c9c29e203e616623" providerId="LiveId" clId="{5BC61F6E-E9F8-44E2-944A-33A8FA1D5316}" dt="2023-06-29T15:19:00.541" v="786" actId="11529"/>
          <ac:cxnSpMkLst>
            <pc:docMk/>
            <pc:sldMk cId="2039211987" sldId="263"/>
            <ac:cxnSpMk id="24" creationId="{DA8DAD91-2E08-4DA5-29AD-56D7E99512F9}"/>
          </ac:cxnSpMkLst>
        </pc:cxnChg>
      </pc:sldChg>
      <pc:sldChg chg="addSp delSp modSp new mod setBg">
        <pc:chgData name="Тимур Валиев" userId="c9c29e203e616623" providerId="LiveId" clId="{5BC61F6E-E9F8-44E2-944A-33A8FA1D5316}" dt="2023-06-30T16:51:30.344" v="3384" actId="1076"/>
        <pc:sldMkLst>
          <pc:docMk/>
          <pc:sldMk cId="62497869" sldId="264"/>
        </pc:sldMkLst>
        <pc:spChg chg="del">
          <ac:chgData name="Тимур Валиев" userId="c9c29e203e616623" providerId="LiveId" clId="{5BC61F6E-E9F8-44E2-944A-33A8FA1D5316}" dt="2023-06-29T16:03:52.567" v="1027" actId="21"/>
          <ac:spMkLst>
            <pc:docMk/>
            <pc:sldMk cId="62497869" sldId="264"/>
            <ac:spMk id="2" creationId="{32E3EFF5-87E2-98D9-2F1B-06AF556D1405}"/>
          </ac:spMkLst>
        </pc:spChg>
        <pc:spChg chg="del">
          <ac:chgData name="Тимур Валиев" userId="c9c29e203e616623" providerId="LiveId" clId="{5BC61F6E-E9F8-44E2-944A-33A8FA1D5316}" dt="2023-06-29T16:03:52.567" v="1027" actId="21"/>
          <ac:spMkLst>
            <pc:docMk/>
            <pc:sldMk cId="62497869" sldId="264"/>
            <ac:spMk id="3" creationId="{14DFAC74-0F16-A007-58D5-D871D5DA7BF4}"/>
          </ac:spMkLst>
        </pc:spChg>
        <pc:spChg chg="add del">
          <ac:chgData name="Тимур Валиев" userId="c9c29e203e616623" providerId="LiveId" clId="{5BC61F6E-E9F8-44E2-944A-33A8FA1D5316}" dt="2023-06-29T16:04:00.667" v="1029" actId="22"/>
          <ac:spMkLst>
            <pc:docMk/>
            <pc:sldMk cId="62497869" sldId="264"/>
            <ac:spMk id="5" creationId="{37F03948-384A-D879-FC03-B00B7593AB3A}"/>
          </ac:spMkLst>
        </pc:spChg>
        <pc:spChg chg="add del mod">
          <ac:chgData name="Тимур Валиев" userId="c9c29e203e616623" providerId="LiveId" clId="{5BC61F6E-E9F8-44E2-944A-33A8FA1D5316}" dt="2023-06-30T14:40:25.640" v="1877" actId="21"/>
          <ac:spMkLst>
            <pc:docMk/>
            <pc:sldMk cId="62497869" sldId="264"/>
            <ac:spMk id="7" creationId="{8CE36D30-2BC7-F6B2-5B61-9D465E57111C}"/>
          </ac:spMkLst>
        </pc:spChg>
        <pc:spChg chg="add del">
          <ac:chgData name="Тимур Валиев" userId="c9c29e203e616623" providerId="LiveId" clId="{5BC61F6E-E9F8-44E2-944A-33A8FA1D5316}" dt="2023-06-29T16:10:56.023" v="1045" actId="21"/>
          <ac:spMkLst>
            <pc:docMk/>
            <pc:sldMk cId="62497869" sldId="264"/>
            <ac:spMk id="8" creationId="{8DA04E5A-FBCE-F8E7-216C-85DEDD249EE0}"/>
          </ac:spMkLst>
        </pc:spChg>
        <pc:spChg chg="add mod">
          <ac:chgData name="Тимур Валиев" userId="c9c29e203e616623" providerId="LiveId" clId="{5BC61F6E-E9F8-44E2-944A-33A8FA1D5316}" dt="2023-06-30T14:34:51.648" v="1845" actId="1076"/>
          <ac:spMkLst>
            <pc:docMk/>
            <pc:sldMk cId="62497869" sldId="264"/>
            <ac:spMk id="9" creationId="{ACFCC5AE-5F58-C921-36E4-D8EB432B0865}"/>
          </ac:spMkLst>
        </pc:spChg>
        <pc:spChg chg="add mod">
          <ac:chgData name="Тимур Валиев" userId="c9c29e203e616623" providerId="LiveId" clId="{5BC61F6E-E9F8-44E2-944A-33A8FA1D5316}" dt="2023-06-30T16:04:08.983" v="2757" actId="2711"/>
          <ac:spMkLst>
            <pc:docMk/>
            <pc:sldMk cId="62497869" sldId="264"/>
            <ac:spMk id="12" creationId="{B348302A-EED2-1B36-44B1-6340AB293876}"/>
          </ac:spMkLst>
        </pc:spChg>
        <pc:spChg chg="add mod">
          <ac:chgData name="Тимур Валиев" userId="c9c29e203e616623" providerId="LiveId" clId="{5BC61F6E-E9F8-44E2-944A-33A8FA1D5316}" dt="2023-06-30T15:16:56.430" v="2123" actId="14826"/>
          <ac:spMkLst>
            <pc:docMk/>
            <pc:sldMk cId="62497869" sldId="264"/>
            <ac:spMk id="13" creationId="{181A4915-652C-0327-3B5A-F71C4C38DAC3}"/>
          </ac:spMkLst>
        </pc:spChg>
        <pc:spChg chg="add mod">
          <ac:chgData name="Тимур Валиев" userId="c9c29e203e616623" providerId="LiveId" clId="{5BC61F6E-E9F8-44E2-944A-33A8FA1D5316}" dt="2023-06-30T15:16:56.430" v="2123" actId="14826"/>
          <ac:spMkLst>
            <pc:docMk/>
            <pc:sldMk cId="62497869" sldId="264"/>
            <ac:spMk id="14" creationId="{1C45D179-8869-D2BD-A453-77E1A9E12AC2}"/>
          </ac:spMkLst>
        </pc:spChg>
        <pc:spChg chg="add del">
          <ac:chgData name="Тимур Валиев" userId="c9c29e203e616623" providerId="LiveId" clId="{5BC61F6E-E9F8-44E2-944A-33A8FA1D5316}" dt="2023-06-29T16:20:42.390" v="1151" actId="21"/>
          <ac:spMkLst>
            <pc:docMk/>
            <pc:sldMk cId="62497869" sldId="264"/>
            <ac:spMk id="15" creationId="{C0A68E8A-5A22-31C7-1667-B93E7C635928}"/>
          </ac:spMkLst>
        </pc:spChg>
        <pc:spChg chg="add del mod">
          <ac:chgData name="Тимур Валиев" userId="c9c29e203e616623" providerId="LiveId" clId="{5BC61F6E-E9F8-44E2-944A-33A8FA1D5316}" dt="2023-06-29T16:20:48.806" v="1156"/>
          <ac:spMkLst>
            <pc:docMk/>
            <pc:sldMk cId="62497869" sldId="264"/>
            <ac:spMk id="16" creationId="{2AD08329-7C90-A6B1-3FCB-C0F05D2E92F1}"/>
          </ac:spMkLst>
        </pc:spChg>
        <pc:spChg chg="add del mod">
          <ac:chgData name="Тимур Валиев" userId="c9c29e203e616623" providerId="LiveId" clId="{5BC61F6E-E9F8-44E2-944A-33A8FA1D5316}" dt="2023-06-29T16:20:48.800" v="1154" actId="478"/>
          <ac:spMkLst>
            <pc:docMk/>
            <pc:sldMk cId="62497869" sldId="264"/>
            <ac:spMk id="17" creationId="{36AB4614-1E8B-DE38-05E2-69FFE54A9C90}"/>
          </ac:spMkLst>
        </pc:spChg>
        <pc:spChg chg="add mod">
          <ac:chgData name="Тимур Валиев" userId="c9c29e203e616623" providerId="LiveId" clId="{5BC61F6E-E9F8-44E2-944A-33A8FA1D5316}" dt="2023-06-30T14:40:05.122" v="1875" actId="165"/>
          <ac:spMkLst>
            <pc:docMk/>
            <pc:sldMk cId="62497869" sldId="264"/>
            <ac:spMk id="19" creationId="{0749CE33-B449-5CE6-1DE9-F6F541DD48C8}"/>
          </ac:spMkLst>
        </pc:spChg>
        <pc:spChg chg="add mod topLvl">
          <ac:chgData name="Тимур Валиев" userId="c9c29e203e616623" providerId="LiveId" clId="{5BC61F6E-E9F8-44E2-944A-33A8FA1D5316}" dt="2023-06-30T14:40:05.122" v="1875" actId="165"/>
          <ac:spMkLst>
            <pc:docMk/>
            <pc:sldMk cId="62497869" sldId="264"/>
            <ac:spMk id="21" creationId="{8B677C0B-B1C8-C8AE-E45E-F3B73F33F9DF}"/>
          </ac:spMkLst>
        </pc:spChg>
        <pc:spChg chg="add mod ord topLvl">
          <ac:chgData name="Тимур Валиев" userId="c9c29e203e616623" providerId="LiveId" clId="{5BC61F6E-E9F8-44E2-944A-33A8FA1D5316}" dt="2023-06-29T16:40:04.819" v="1371" actId="164"/>
          <ac:spMkLst>
            <pc:docMk/>
            <pc:sldMk cId="62497869" sldId="264"/>
            <ac:spMk id="25" creationId="{F47229CA-502F-BCA8-728A-7269DE39742C}"/>
          </ac:spMkLst>
        </pc:spChg>
        <pc:spChg chg="add del mod">
          <ac:chgData name="Тимур Валиев" userId="c9c29e203e616623" providerId="LiveId" clId="{5BC61F6E-E9F8-44E2-944A-33A8FA1D5316}" dt="2023-06-29T16:37:35.104" v="1350"/>
          <ac:spMkLst>
            <pc:docMk/>
            <pc:sldMk cId="62497869" sldId="264"/>
            <ac:spMk id="34" creationId="{6443DB80-BC7C-C782-72AB-41EC8C2A39D5}"/>
          </ac:spMkLst>
        </pc:spChg>
        <pc:spChg chg="mod">
          <ac:chgData name="Тимур Валиев" userId="c9c29e203e616623" providerId="LiveId" clId="{5BC61F6E-E9F8-44E2-944A-33A8FA1D5316}" dt="2023-06-29T16:40:04.819" v="1371" actId="164"/>
          <ac:spMkLst>
            <pc:docMk/>
            <pc:sldMk cId="62497869" sldId="264"/>
            <ac:spMk id="35" creationId="{DCB5286B-82F2-E725-8B0E-C6BE18910EF9}"/>
          </ac:spMkLst>
        </pc:spChg>
        <pc:spChg chg="add del mod">
          <ac:chgData name="Тимур Валиев" userId="c9c29e203e616623" providerId="LiveId" clId="{5BC61F6E-E9F8-44E2-944A-33A8FA1D5316}" dt="2023-06-29T16:37:56.817" v="1352"/>
          <ac:spMkLst>
            <pc:docMk/>
            <pc:sldMk cId="62497869" sldId="264"/>
            <ac:spMk id="37" creationId="{6175135B-522E-D3D6-E08D-18DE2039E361}"/>
          </ac:spMkLst>
        </pc:spChg>
        <pc:spChg chg="mod">
          <ac:chgData name="Тимур Валиев" userId="c9c29e203e616623" providerId="LiveId" clId="{5BC61F6E-E9F8-44E2-944A-33A8FA1D5316}" dt="2023-06-29T16:40:04.819" v="1371" actId="164"/>
          <ac:spMkLst>
            <pc:docMk/>
            <pc:sldMk cId="62497869" sldId="264"/>
            <ac:spMk id="38" creationId="{3268431E-302A-A40C-3E34-BFFAC2B300B2}"/>
          </ac:spMkLst>
        </pc:spChg>
        <pc:spChg chg="mod ord">
          <ac:chgData name="Тимур Валиев" userId="c9c29e203e616623" providerId="LiveId" clId="{5BC61F6E-E9F8-44E2-944A-33A8FA1D5316}" dt="2023-06-29T16:35:26.964" v="1336"/>
          <ac:spMkLst>
            <pc:docMk/>
            <pc:sldMk cId="62497869" sldId="264"/>
            <ac:spMk id="39" creationId="{FADE8986-7623-BD4E-0C3F-76B038F25657}"/>
          </ac:spMkLst>
        </pc:spChg>
        <pc:spChg chg="add mod">
          <ac:chgData name="Тимур Валиев" userId="c9c29e203e616623" providerId="LiveId" clId="{5BC61F6E-E9F8-44E2-944A-33A8FA1D5316}" dt="2023-06-30T14:40:05.122" v="1875" actId="165"/>
          <ac:spMkLst>
            <pc:docMk/>
            <pc:sldMk cId="62497869" sldId="264"/>
            <ac:spMk id="60" creationId="{102ABAAF-8B1C-B3A9-82C1-933C6ED03080}"/>
          </ac:spMkLst>
        </pc:spChg>
        <pc:spChg chg="add del mod">
          <ac:chgData name="Тимур Валиев" userId="c9c29e203e616623" providerId="LiveId" clId="{5BC61F6E-E9F8-44E2-944A-33A8FA1D5316}" dt="2023-06-30T14:40:28.556" v="1879" actId="21"/>
          <ac:spMkLst>
            <pc:docMk/>
            <pc:sldMk cId="62497869" sldId="264"/>
            <ac:spMk id="61" creationId="{1B770C2F-F4C0-4CE3-A1A2-F704FE1DE2FA}"/>
          </ac:spMkLst>
        </pc:spChg>
        <pc:spChg chg="add del mod">
          <ac:chgData name="Тимур Валиев" userId="c9c29e203e616623" providerId="LiveId" clId="{5BC61F6E-E9F8-44E2-944A-33A8FA1D5316}" dt="2023-06-29T17:09:13.019" v="1761" actId="21"/>
          <ac:spMkLst>
            <pc:docMk/>
            <pc:sldMk cId="62497869" sldId="264"/>
            <ac:spMk id="62" creationId="{B8BDB359-D7F1-9D62-23A6-98A98374CF25}"/>
          </ac:spMkLst>
        </pc:spChg>
        <pc:spChg chg="add mod">
          <ac:chgData name="Тимур Валиев" userId="c9c29e203e616623" providerId="LiveId" clId="{5BC61F6E-E9F8-44E2-944A-33A8FA1D5316}" dt="2023-06-30T14:40:05.122" v="1875" actId="165"/>
          <ac:spMkLst>
            <pc:docMk/>
            <pc:sldMk cId="62497869" sldId="264"/>
            <ac:spMk id="63" creationId="{9B7B652B-7DD1-0F94-AE27-F192B48DB81A}"/>
          </ac:spMkLst>
        </pc:spChg>
        <pc:spChg chg="add mod">
          <ac:chgData name="Тимур Валиев" userId="c9c29e203e616623" providerId="LiveId" clId="{5BC61F6E-E9F8-44E2-944A-33A8FA1D5316}" dt="2023-06-30T14:40:05.122" v="1875" actId="165"/>
          <ac:spMkLst>
            <pc:docMk/>
            <pc:sldMk cId="62497869" sldId="264"/>
            <ac:spMk id="64" creationId="{81EA430D-6312-F5E2-CB67-E680FB899437}"/>
          </ac:spMkLst>
        </pc:spChg>
        <pc:spChg chg="add mod">
          <ac:chgData name="Тимур Валиев" userId="c9c29e203e616623" providerId="LiveId" clId="{5BC61F6E-E9F8-44E2-944A-33A8FA1D5316}" dt="2023-06-30T14:40:05.122" v="1875" actId="165"/>
          <ac:spMkLst>
            <pc:docMk/>
            <pc:sldMk cId="62497869" sldId="264"/>
            <ac:spMk id="65" creationId="{D11E1228-AD81-F566-1148-6974BE480F3D}"/>
          </ac:spMkLst>
        </pc:spChg>
        <pc:spChg chg="add mod">
          <ac:chgData name="Тимур Валиев" userId="c9c29e203e616623" providerId="LiveId" clId="{5BC61F6E-E9F8-44E2-944A-33A8FA1D5316}" dt="2023-06-29T16:58:20.752" v="1664" actId="571"/>
          <ac:spMkLst>
            <pc:docMk/>
            <pc:sldMk cId="62497869" sldId="264"/>
            <ac:spMk id="66" creationId="{543971B2-BE3F-5E7A-6A86-55445AD4D0D3}"/>
          </ac:spMkLst>
        </pc:spChg>
        <pc:spChg chg="add mod">
          <ac:chgData name="Тимур Валиев" userId="c9c29e203e616623" providerId="LiveId" clId="{5BC61F6E-E9F8-44E2-944A-33A8FA1D5316}" dt="2023-06-30T14:40:05.122" v="1875" actId="165"/>
          <ac:spMkLst>
            <pc:docMk/>
            <pc:sldMk cId="62497869" sldId="264"/>
            <ac:spMk id="67" creationId="{9E3FE5D6-0964-450A-8011-998298EC9159}"/>
          </ac:spMkLst>
        </pc:spChg>
        <pc:spChg chg="add mod">
          <ac:chgData name="Тимур Валиев" userId="c9c29e203e616623" providerId="LiveId" clId="{5BC61F6E-E9F8-44E2-944A-33A8FA1D5316}" dt="2023-06-30T14:40:05.122" v="1875" actId="165"/>
          <ac:spMkLst>
            <pc:docMk/>
            <pc:sldMk cId="62497869" sldId="264"/>
            <ac:spMk id="68" creationId="{A1A4639C-AFD4-8273-54CF-252A5397A433}"/>
          </ac:spMkLst>
        </pc:spChg>
        <pc:spChg chg="add mod topLvl">
          <ac:chgData name="Тимур Валиев" userId="c9c29e203e616623" providerId="LiveId" clId="{5BC61F6E-E9F8-44E2-944A-33A8FA1D5316}" dt="2023-06-30T14:40:13.937" v="1876" actId="1076"/>
          <ac:spMkLst>
            <pc:docMk/>
            <pc:sldMk cId="62497869" sldId="264"/>
            <ac:spMk id="69" creationId="{D7F52A60-5DD3-1972-B900-D79A323D3300}"/>
          </ac:spMkLst>
        </pc:spChg>
        <pc:spChg chg="add del mod">
          <ac:chgData name="Тимур Валиев" userId="c9c29e203e616623" providerId="LiveId" clId="{5BC61F6E-E9F8-44E2-944A-33A8FA1D5316}" dt="2023-06-30T14:36:00.458" v="1859" actId="21"/>
          <ac:spMkLst>
            <pc:docMk/>
            <pc:sldMk cId="62497869" sldId="264"/>
            <ac:spMk id="70" creationId="{62B7A591-D90E-C61D-2512-4BFABEAD4B01}"/>
          </ac:spMkLst>
        </pc:spChg>
        <pc:spChg chg="add del mod">
          <ac:chgData name="Тимур Валиев" userId="c9c29e203e616623" providerId="LiveId" clId="{5BC61F6E-E9F8-44E2-944A-33A8FA1D5316}" dt="2023-06-30T14:36:00.458" v="1859" actId="21"/>
          <ac:spMkLst>
            <pc:docMk/>
            <pc:sldMk cId="62497869" sldId="264"/>
            <ac:spMk id="71" creationId="{57522C08-DC54-CC84-8C69-B9F23EAC03B6}"/>
          </ac:spMkLst>
        </pc:spChg>
        <pc:spChg chg="add mod">
          <ac:chgData name="Тимур Валиев" userId="c9c29e203e616623" providerId="LiveId" clId="{5BC61F6E-E9F8-44E2-944A-33A8FA1D5316}" dt="2023-06-30T14:40:05.122" v="1875" actId="165"/>
          <ac:spMkLst>
            <pc:docMk/>
            <pc:sldMk cId="62497869" sldId="264"/>
            <ac:spMk id="76" creationId="{C5B34BA2-5EBF-9A23-0EBD-25F4EF694C57}"/>
          </ac:spMkLst>
        </pc:spChg>
        <pc:spChg chg="add mod topLvl">
          <ac:chgData name="Тимур Валиев" userId="c9c29e203e616623" providerId="LiveId" clId="{5BC61F6E-E9F8-44E2-944A-33A8FA1D5316}" dt="2023-06-30T15:11:56.510" v="2101" actId="207"/>
          <ac:spMkLst>
            <pc:docMk/>
            <pc:sldMk cId="62497869" sldId="264"/>
            <ac:spMk id="78" creationId="{43530759-A2F0-95C7-8539-88AEF0689416}"/>
          </ac:spMkLst>
        </pc:spChg>
        <pc:spChg chg="add mod">
          <ac:chgData name="Тимур Валиев" userId="c9c29e203e616623" providerId="LiveId" clId="{5BC61F6E-E9F8-44E2-944A-33A8FA1D5316}" dt="2023-06-30T14:40:05.122" v="1875" actId="165"/>
          <ac:spMkLst>
            <pc:docMk/>
            <pc:sldMk cId="62497869" sldId="264"/>
            <ac:spMk id="80" creationId="{32B9B749-1028-D688-44CB-2BF4EC227C78}"/>
          </ac:spMkLst>
        </pc:spChg>
        <pc:spChg chg="add del mod">
          <ac:chgData name="Тимур Валиев" userId="c9c29e203e616623" providerId="LiveId" clId="{5BC61F6E-E9F8-44E2-944A-33A8FA1D5316}" dt="2023-06-30T14:38:19.580" v="1865"/>
          <ac:spMkLst>
            <pc:docMk/>
            <pc:sldMk cId="62497869" sldId="264"/>
            <ac:spMk id="102" creationId="{24792EC8-0BBC-3373-C330-AC0E6928C406}"/>
          </ac:spMkLst>
        </pc:spChg>
        <pc:spChg chg="add del mod">
          <ac:chgData name="Тимур Валиев" userId="c9c29e203e616623" providerId="LiveId" clId="{5BC61F6E-E9F8-44E2-944A-33A8FA1D5316}" dt="2023-06-30T14:38:19.580" v="1865"/>
          <ac:spMkLst>
            <pc:docMk/>
            <pc:sldMk cId="62497869" sldId="264"/>
            <ac:spMk id="103" creationId="{EEEE7E46-0D5A-ACFA-FB1D-8C0B2DF8D36D}"/>
          </ac:spMkLst>
        </pc:spChg>
        <pc:grpChg chg="add mod">
          <ac:chgData name="Тимур Валиев" userId="c9c29e203e616623" providerId="LiveId" clId="{5BC61F6E-E9F8-44E2-944A-33A8FA1D5316}" dt="2023-06-29T16:30:08.884" v="1291" actId="164"/>
          <ac:grpSpMkLst>
            <pc:docMk/>
            <pc:sldMk cId="62497869" sldId="264"/>
            <ac:grpSpMk id="28" creationId="{99E66AD8-835A-70B2-2F8F-78E7CE38BC69}"/>
          </ac:grpSpMkLst>
        </pc:grpChg>
        <pc:grpChg chg="add del mod topLvl">
          <ac:chgData name="Тимур Валиев" userId="c9c29e203e616623" providerId="LiveId" clId="{5BC61F6E-E9F8-44E2-944A-33A8FA1D5316}" dt="2023-06-29T16:31:03.158" v="1299" actId="165"/>
          <ac:grpSpMkLst>
            <pc:docMk/>
            <pc:sldMk cId="62497869" sldId="264"/>
            <ac:grpSpMk id="29" creationId="{255A18DF-D77A-45EB-DF8A-36DB476CF974}"/>
          </ac:grpSpMkLst>
        </pc:grpChg>
        <pc:grpChg chg="add del mod">
          <ac:chgData name="Тимур Валиев" userId="c9c29e203e616623" providerId="LiveId" clId="{5BC61F6E-E9F8-44E2-944A-33A8FA1D5316}" dt="2023-06-29T16:30:58.518" v="1298" actId="165"/>
          <ac:grpSpMkLst>
            <pc:docMk/>
            <pc:sldMk cId="62497869" sldId="264"/>
            <ac:grpSpMk id="30" creationId="{EC5AC54D-C8FA-BBD5-036E-558B3A71061B}"/>
          </ac:grpSpMkLst>
        </pc:grpChg>
        <pc:grpChg chg="del mod">
          <ac:chgData name="Тимур Валиев" userId="c9c29e203e616623" providerId="LiveId" clId="{5BC61F6E-E9F8-44E2-944A-33A8FA1D5316}" dt="2023-06-29T16:35:02.430" v="1329" actId="27803"/>
          <ac:grpSpMkLst>
            <pc:docMk/>
            <pc:sldMk cId="62497869" sldId="264"/>
            <ac:grpSpMk id="33" creationId="{FDF7DA21-6B64-8404-32F6-AD9613E59671}"/>
          </ac:grpSpMkLst>
        </pc:grpChg>
        <pc:grpChg chg="del mod">
          <ac:chgData name="Тимур Валиев" userId="c9c29e203e616623" providerId="LiveId" clId="{5BC61F6E-E9F8-44E2-944A-33A8FA1D5316}" dt="2023-06-29T16:35:05.781" v="1330" actId="27803"/>
          <ac:grpSpMkLst>
            <pc:docMk/>
            <pc:sldMk cId="62497869" sldId="264"/>
            <ac:grpSpMk id="36" creationId="{7AC9D74F-ED9D-3202-7D7E-8FF6C23077D6}"/>
          </ac:grpSpMkLst>
        </pc:grpChg>
        <pc:grpChg chg="add del mod">
          <ac:chgData name="Тимур Валиев" userId="c9c29e203e616623" providerId="LiveId" clId="{5BC61F6E-E9F8-44E2-944A-33A8FA1D5316}" dt="2023-06-30T14:26:15.209" v="1782" actId="21"/>
          <ac:grpSpMkLst>
            <pc:docMk/>
            <pc:sldMk cId="62497869" sldId="264"/>
            <ac:grpSpMk id="44" creationId="{335485A3-061E-AC2A-B871-CFB487D6F4DB}"/>
          </ac:grpSpMkLst>
        </pc:grpChg>
        <pc:grpChg chg="add del mod">
          <ac:chgData name="Тимур Валиев" userId="c9c29e203e616623" providerId="LiveId" clId="{5BC61F6E-E9F8-44E2-944A-33A8FA1D5316}" dt="2023-06-30T14:24:25.157" v="1764" actId="21"/>
          <ac:grpSpMkLst>
            <pc:docMk/>
            <pc:sldMk cId="62497869" sldId="264"/>
            <ac:grpSpMk id="58" creationId="{9D9E6417-135D-43E8-8782-B265AF409C54}"/>
          </ac:grpSpMkLst>
        </pc:grpChg>
        <pc:grpChg chg="add mod">
          <ac:chgData name="Тимур Валиев" userId="c9c29e203e616623" providerId="LiveId" clId="{5BC61F6E-E9F8-44E2-944A-33A8FA1D5316}" dt="2023-06-30T15:16:56.430" v="2123" actId="14826"/>
          <ac:grpSpMkLst>
            <pc:docMk/>
            <pc:sldMk cId="62497869" sldId="264"/>
            <ac:grpSpMk id="96" creationId="{183CDC73-149A-6A5A-22FF-663BF6AC2AE0}"/>
          </ac:grpSpMkLst>
        </pc:grpChg>
        <pc:grpChg chg="add mod topLvl">
          <ac:chgData name="Тимур Валиев" userId="c9c29e203e616623" providerId="LiveId" clId="{5BC61F6E-E9F8-44E2-944A-33A8FA1D5316}" dt="2023-06-30T15:16:56.430" v="2123" actId="14826"/>
          <ac:grpSpMkLst>
            <pc:docMk/>
            <pc:sldMk cId="62497869" sldId="264"/>
            <ac:grpSpMk id="97" creationId="{47EBA92A-49C2-CBF8-F146-A42B06B92021}"/>
          </ac:grpSpMkLst>
        </pc:grpChg>
        <pc:grpChg chg="add mod topLvl">
          <ac:chgData name="Тимур Валиев" userId="c9c29e203e616623" providerId="LiveId" clId="{5BC61F6E-E9F8-44E2-944A-33A8FA1D5316}" dt="2023-06-30T14:40:05.122" v="1875" actId="165"/>
          <ac:grpSpMkLst>
            <pc:docMk/>
            <pc:sldMk cId="62497869" sldId="264"/>
            <ac:grpSpMk id="98" creationId="{F06D92D9-3BC9-4174-5BA6-677FAEE9FA2B}"/>
          </ac:grpSpMkLst>
        </pc:grpChg>
        <pc:grpChg chg="add mod topLvl">
          <ac:chgData name="Тимур Валиев" userId="c9c29e203e616623" providerId="LiveId" clId="{5BC61F6E-E9F8-44E2-944A-33A8FA1D5316}" dt="2023-06-30T14:40:05.122" v="1875" actId="165"/>
          <ac:grpSpMkLst>
            <pc:docMk/>
            <pc:sldMk cId="62497869" sldId="264"/>
            <ac:grpSpMk id="99" creationId="{96F2E0BC-ADAC-E061-6580-968B4E7665C9}"/>
          </ac:grpSpMkLst>
        </pc:grpChg>
        <pc:grpChg chg="add del mod">
          <ac:chgData name="Тимур Валиев" userId="c9c29e203e616623" providerId="LiveId" clId="{5BC61F6E-E9F8-44E2-944A-33A8FA1D5316}" dt="2023-06-30T14:40:05.122" v="1875" actId="165"/>
          <ac:grpSpMkLst>
            <pc:docMk/>
            <pc:sldMk cId="62497869" sldId="264"/>
            <ac:grpSpMk id="101" creationId="{FD81AC3B-76D8-D20D-E36B-12F3576C6529}"/>
          </ac:grpSpMkLst>
        </pc:grpChg>
        <pc:picChg chg="add del mod">
          <ac:chgData name="Тимур Валиев" userId="c9c29e203e616623" providerId="LiveId" clId="{5BC61F6E-E9F8-44E2-944A-33A8FA1D5316}" dt="2023-06-30T14:40:27.350" v="1878" actId="21"/>
          <ac:picMkLst>
            <pc:docMk/>
            <pc:sldMk cId="62497869" sldId="264"/>
            <ac:picMk id="11" creationId="{F1B27DF2-E44F-B66C-B413-822C0C700D0A}"/>
          </ac:picMkLst>
        </pc:picChg>
        <pc:picChg chg="add del mod topLvl">
          <ac:chgData name="Тимур Валиев" userId="c9c29e203e616623" providerId="LiveId" clId="{5BC61F6E-E9F8-44E2-944A-33A8FA1D5316}" dt="2023-06-29T16:35:05.781" v="1330" actId="27803"/>
          <ac:picMkLst>
            <pc:docMk/>
            <pc:sldMk cId="62497869" sldId="264"/>
            <ac:picMk id="23" creationId="{B0C2DBBA-2D98-F3F2-88E4-4D2130D3893F}"/>
          </ac:picMkLst>
        </pc:picChg>
        <pc:picChg chg="add del mod ord topLvl">
          <ac:chgData name="Тимур Валиев" userId="c9c29e203e616623" providerId="LiveId" clId="{5BC61F6E-E9F8-44E2-944A-33A8FA1D5316}" dt="2023-06-29T16:35:02.430" v="1329" actId="27803"/>
          <ac:picMkLst>
            <pc:docMk/>
            <pc:sldMk cId="62497869" sldId="264"/>
            <ac:picMk id="24" creationId="{6CDABCF2-9540-EB92-E3B1-FBCA99D6D767}"/>
          </ac:picMkLst>
        </pc:picChg>
        <pc:picChg chg="add del mod ord">
          <ac:chgData name="Тимур Валиев" userId="c9c29e203e616623" providerId="LiveId" clId="{5BC61F6E-E9F8-44E2-944A-33A8FA1D5316}" dt="2023-06-29T16:37:35.104" v="1350"/>
          <ac:picMkLst>
            <pc:docMk/>
            <pc:sldMk cId="62497869" sldId="264"/>
            <ac:picMk id="27" creationId="{436BB268-DDEF-AE32-8A91-366761D16E8F}"/>
          </ac:picMkLst>
        </pc:picChg>
        <pc:picChg chg="add del mod">
          <ac:chgData name="Тимур Валиев" userId="c9c29e203e616623" providerId="LiveId" clId="{5BC61F6E-E9F8-44E2-944A-33A8FA1D5316}" dt="2023-06-29T16:34:34.347" v="1326" actId="21"/>
          <ac:picMkLst>
            <pc:docMk/>
            <pc:sldMk cId="62497869" sldId="264"/>
            <ac:picMk id="32" creationId="{9814AE7D-5612-9F7B-0E3B-CCF8143CBA5C}"/>
          </ac:picMkLst>
        </pc:picChg>
        <pc:picChg chg="add del mod">
          <ac:chgData name="Тимур Валиев" userId="c9c29e203e616623" providerId="LiveId" clId="{5BC61F6E-E9F8-44E2-944A-33A8FA1D5316}" dt="2023-06-29T16:37:15.828" v="1347" actId="21"/>
          <ac:picMkLst>
            <pc:docMk/>
            <pc:sldMk cId="62497869" sldId="264"/>
            <ac:picMk id="40" creationId="{BADA7A49-60ED-39EA-9597-FFBC488F31A9}"/>
          </ac:picMkLst>
        </pc:picChg>
        <pc:picChg chg="mod ord modCrop">
          <ac:chgData name="Тимур Валиев" userId="c9c29e203e616623" providerId="LiveId" clId="{5BC61F6E-E9F8-44E2-944A-33A8FA1D5316}" dt="2023-06-29T16:40:04.819" v="1371" actId="164"/>
          <ac:picMkLst>
            <pc:docMk/>
            <pc:sldMk cId="62497869" sldId="264"/>
            <ac:picMk id="41" creationId="{E328C603-42A4-DA4D-AF88-6A2FA25951D3}"/>
          </ac:picMkLst>
        </pc:picChg>
        <pc:picChg chg="add del mod">
          <ac:chgData name="Тимур Валиев" userId="c9c29e203e616623" providerId="LiveId" clId="{5BC61F6E-E9F8-44E2-944A-33A8FA1D5316}" dt="2023-06-29T16:37:56.817" v="1352"/>
          <ac:picMkLst>
            <pc:docMk/>
            <pc:sldMk cId="62497869" sldId="264"/>
            <ac:picMk id="42" creationId="{EEE32614-35D9-9111-4071-7BC02E1B1617}"/>
          </ac:picMkLst>
        </pc:picChg>
        <pc:picChg chg="mod modCrop">
          <ac:chgData name="Тимур Валиев" userId="c9c29e203e616623" providerId="LiveId" clId="{5BC61F6E-E9F8-44E2-944A-33A8FA1D5316}" dt="2023-06-29T16:40:04.819" v="1371" actId="164"/>
          <ac:picMkLst>
            <pc:docMk/>
            <pc:sldMk cId="62497869" sldId="264"/>
            <ac:picMk id="43" creationId="{4C576B4E-51AB-652B-77F1-F340A90AEF5B}"/>
          </ac:picMkLst>
        </pc:picChg>
        <pc:picChg chg="add del mod">
          <ac:chgData name="Тимур Валиев" userId="c9c29e203e616623" providerId="LiveId" clId="{5BC61F6E-E9F8-44E2-944A-33A8FA1D5316}" dt="2023-06-29T16:42:17.828" v="1378" actId="21"/>
          <ac:picMkLst>
            <pc:docMk/>
            <pc:sldMk cId="62497869" sldId="264"/>
            <ac:picMk id="46" creationId="{AC0DF197-31AD-DCCB-4986-F77C9D4F6B59}"/>
          </ac:picMkLst>
        </pc:picChg>
        <pc:picChg chg="add del mod">
          <ac:chgData name="Тимур Валиев" userId="c9c29e203e616623" providerId="LiveId" clId="{5BC61F6E-E9F8-44E2-944A-33A8FA1D5316}" dt="2023-06-30T14:24:25.157" v="1764" actId="21"/>
          <ac:picMkLst>
            <pc:docMk/>
            <pc:sldMk cId="62497869" sldId="264"/>
            <ac:picMk id="47" creationId="{0C7D5B98-01EE-2862-3279-C87437945B75}"/>
          </ac:picMkLst>
        </pc:picChg>
        <pc:picChg chg="add del mod">
          <ac:chgData name="Тимур Валиев" userId="c9c29e203e616623" providerId="LiveId" clId="{5BC61F6E-E9F8-44E2-944A-33A8FA1D5316}" dt="2023-06-30T14:24:25.157" v="1764" actId="21"/>
          <ac:picMkLst>
            <pc:docMk/>
            <pc:sldMk cId="62497869" sldId="264"/>
            <ac:picMk id="48" creationId="{D542CB59-6E1F-26D8-004D-58E49EC5E139}"/>
          </ac:picMkLst>
        </pc:picChg>
        <pc:picChg chg="add del mod">
          <ac:chgData name="Тимур Валиев" userId="c9c29e203e616623" providerId="LiveId" clId="{5BC61F6E-E9F8-44E2-944A-33A8FA1D5316}" dt="2023-06-30T14:24:25.157" v="1764" actId="21"/>
          <ac:picMkLst>
            <pc:docMk/>
            <pc:sldMk cId="62497869" sldId="264"/>
            <ac:picMk id="49" creationId="{DE6F478D-2BEA-A2EA-ACAB-4FCAF3EF7200}"/>
          </ac:picMkLst>
        </pc:picChg>
        <pc:picChg chg="add del mod">
          <ac:chgData name="Тимур Валиев" userId="c9c29e203e616623" providerId="LiveId" clId="{5BC61F6E-E9F8-44E2-944A-33A8FA1D5316}" dt="2023-06-29T16:47:48.900" v="1511" actId="21"/>
          <ac:picMkLst>
            <pc:docMk/>
            <pc:sldMk cId="62497869" sldId="264"/>
            <ac:picMk id="50" creationId="{39375B79-DAE7-37B4-55DA-B5CFAA0AAD73}"/>
          </ac:picMkLst>
        </pc:picChg>
        <pc:picChg chg="add mod">
          <ac:chgData name="Тимур Валиев" userId="c9c29e203e616623" providerId="LiveId" clId="{5BC61F6E-E9F8-44E2-944A-33A8FA1D5316}" dt="2023-06-29T16:47:34.578" v="1509" actId="164"/>
          <ac:picMkLst>
            <pc:docMk/>
            <pc:sldMk cId="62497869" sldId="264"/>
            <ac:picMk id="51" creationId="{8235FC4B-F308-E1B0-A022-D27A56773A9E}"/>
          </ac:picMkLst>
        </pc:picChg>
        <pc:picChg chg="add mod">
          <ac:chgData name="Тимур Валиев" userId="c9c29e203e616623" providerId="LiveId" clId="{5BC61F6E-E9F8-44E2-944A-33A8FA1D5316}" dt="2023-06-29T16:47:34.578" v="1509" actId="164"/>
          <ac:picMkLst>
            <pc:docMk/>
            <pc:sldMk cId="62497869" sldId="264"/>
            <ac:picMk id="52" creationId="{3789FC51-4EC7-540A-CA1D-CFEE65F342AD}"/>
          </ac:picMkLst>
        </pc:picChg>
        <pc:picChg chg="add mod">
          <ac:chgData name="Тимур Валиев" userId="c9c29e203e616623" providerId="LiveId" clId="{5BC61F6E-E9F8-44E2-944A-33A8FA1D5316}" dt="2023-06-29T16:47:34.578" v="1509" actId="164"/>
          <ac:picMkLst>
            <pc:docMk/>
            <pc:sldMk cId="62497869" sldId="264"/>
            <ac:picMk id="53" creationId="{906FECE4-F5D9-BA1C-7FD8-DA065152C8F0}"/>
          </ac:picMkLst>
        </pc:picChg>
        <pc:picChg chg="add mod">
          <ac:chgData name="Тимур Валиев" userId="c9c29e203e616623" providerId="LiveId" clId="{5BC61F6E-E9F8-44E2-944A-33A8FA1D5316}" dt="2023-06-29T16:47:34.578" v="1509" actId="164"/>
          <ac:picMkLst>
            <pc:docMk/>
            <pc:sldMk cId="62497869" sldId="264"/>
            <ac:picMk id="54" creationId="{8F57260A-F327-353F-2F43-EDA15E00D7D0}"/>
          </ac:picMkLst>
        </pc:picChg>
        <pc:picChg chg="add mod">
          <ac:chgData name="Тимур Валиев" userId="c9c29e203e616623" providerId="LiveId" clId="{5BC61F6E-E9F8-44E2-944A-33A8FA1D5316}" dt="2023-06-29T16:47:34.578" v="1509" actId="164"/>
          <ac:picMkLst>
            <pc:docMk/>
            <pc:sldMk cId="62497869" sldId="264"/>
            <ac:picMk id="55" creationId="{17A2295D-1703-A869-4E1A-377BA9360352}"/>
          </ac:picMkLst>
        </pc:picChg>
        <pc:picChg chg="add mod">
          <ac:chgData name="Тимур Валиев" userId="c9c29e203e616623" providerId="LiveId" clId="{5BC61F6E-E9F8-44E2-944A-33A8FA1D5316}" dt="2023-06-30T16:04:22.694" v="2758" actId="1076"/>
          <ac:picMkLst>
            <pc:docMk/>
            <pc:sldMk cId="62497869" sldId="264"/>
            <ac:picMk id="57" creationId="{33B68529-2D32-7F32-5795-FAED61A02AB2}"/>
          </ac:picMkLst>
        </pc:picChg>
        <pc:picChg chg="add mod">
          <ac:chgData name="Тимур Валиев" userId="c9c29e203e616623" providerId="LiveId" clId="{5BC61F6E-E9F8-44E2-944A-33A8FA1D5316}" dt="2023-06-30T14:40:05.122" v="1875" actId="165"/>
          <ac:picMkLst>
            <pc:docMk/>
            <pc:sldMk cId="62497869" sldId="264"/>
            <ac:picMk id="73" creationId="{1ECFAF3B-0C87-BBB0-1FE6-2248D91B6439}"/>
          </ac:picMkLst>
        </pc:picChg>
        <pc:picChg chg="add mod">
          <ac:chgData name="Тимур Валиев" userId="c9c29e203e616623" providerId="LiveId" clId="{5BC61F6E-E9F8-44E2-944A-33A8FA1D5316}" dt="2023-06-30T14:40:05.122" v="1875" actId="165"/>
          <ac:picMkLst>
            <pc:docMk/>
            <pc:sldMk cId="62497869" sldId="264"/>
            <ac:picMk id="75" creationId="{F2F4AEE9-86CA-98E6-6656-5EC35D15E212}"/>
          </ac:picMkLst>
        </pc:picChg>
        <pc:picChg chg="add mod">
          <ac:chgData name="Тимур Валиев" userId="c9c29e203e616623" providerId="LiveId" clId="{5BC61F6E-E9F8-44E2-944A-33A8FA1D5316}" dt="2023-06-30T14:40:05.122" v="1875" actId="165"/>
          <ac:picMkLst>
            <pc:docMk/>
            <pc:sldMk cId="62497869" sldId="264"/>
            <ac:picMk id="77" creationId="{A5A67FB6-7F20-83ED-6710-4C55027CB97D}"/>
          </ac:picMkLst>
        </pc:picChg>
        <pc:picChg chg="add mod topLvl">
          <ac:chgData name="Тимур Валиев" userId="c9c29e203e616623" providerId="LiveId" clId="{5BC61F6E-E9F8-44E2-944A-33A8FA1D5316}" dt="2023-06-30T14:40:13.937" v="1876" actId="1076"/>
          <ac:picMkLst>
            <pc:docMk/>
            <pc:sldMk cId="62497869" sldId="264"/>
            <ac:picMk id="79" creationId="{089B4C3F-1C51-2FAD-CDCD-4927438C1FBC}"/>
          </ac:picMkLst>
        </pc:picChg>
        <pc:picChg chg="add mod">
          <ac:chgData name="Тимур Валиев" userId="c9c29e203e616623" providerId="LiveId" clId="{5BC61F6E-E9F8-44E2-944A-33A8FA1D5316}" dt="2023-06-30T14:40:05.122" v="1875" actId="165"/>
          <ac:picMkLst>
            <pc:docMk/>
            <pc:sldMk cId="62497869" sldId="264"/>
            <ac:picMk id="81" creationId="{5E0DF49C-2602-16D7-AC61-B67254287B48}"/>
          </ac:picMkLst>
        </pc:picChg>
        <pc:picChg chg="add mod">
          <ac:chgData name="Тимур Валиев" userId="c9c29e203e616623" providerId="LiveId" clId="{5BC61F6E-E9F8-44E2-944A-33A8FA1D5316}" dt="2023-06-30T14:24:18.847" v="1763" actId="571"/>
          <ac:picMkLst>
            <pc:docMk/>
            <pc:sldMk cId="62497869" sldId="264"/>
            <ac:picMk id="82" creationId="{694F4AAD-E1FF-A21D-2BB5-FBE58A94793B}"/>
          </ac:picMkLst>
        </pc:picChg>
        <pc:picChg chg="add del mod">
          <ac:chgData name="Тимур Валиев" userId="c9c29e203e616623" providerId="LiveId" clId="{5BC61F6E-E9F8-44E2-944A-33A8FA1D5316}" dt="2023-06-30T16:51:04.782" v="3378" actId="21"/>
          <ac:picMkLst>
            <pc:docMk/>
            <pc:sldMk cId="62497869" sldId="264"/>
            <ac:picMk id="83" creationId="{D0F4C9DE-C6FA-F36E-3C26-AB783469BB75}"/>
          </ac:picMkLst>
        </pc:picChg>
        <pc:picChg chg="add del mod">
          <ac:chgData name="Тимур Валиев" userId="c9c29e203e616623" providerId="LiveId" clId="{5BC61F6E-E9F8-44E2-944A-33A8FA1D5316}" dt="2023-06-30T16:51:04.782" v="3378" actId="21"/>
          <ac:picMkLst>
            <pc:docMk/>
            <pc:sldMk cId="62497869" sldId="264"/>
            <ac:picMk id="84" creationId="{8EAC2429-ED43-05F8-871A-ABA72AD45F37}"/>
          </ac:picMkLst>
        </pc:picChg>
        <pc:picChg chg="add del mod">
          <ac:chgData name="Тимур Валиев" userId="c9c29e203e616623" providerId="LiveId" clId="{5BC61F6E-E9F8-44E2-944A-33A8FA1D5316}" dt="2023-06-30T16:51:04.782" v="3378" actId="21"/>
          <ac:picMkLst>
            <pc:docMk/>
            <pc:sldMk cId="62497869" sldId="264"/>
            <ac:picMk id="85" creationId="{9D70C5F8-034C-4B5E-78F0-C4E7F5CD4DC0}"/>
          </ac:picMkLst>
        </pc:picChg>
        <pc:picChg chg="add del mod">
          <ac:chgData name="Тимур Валиев" userId="c9c29e203e616623" providerId="LiveId" clId="{5BC61F6E-E9F8-44E2-944A-33A8FA1D5316}" dt="2023-06-30T16:51:04.782" v="3378" actId="21"/>
          <ac:picMkLst>
            <pc:docMk/>
            <pc:sldMk cId="62497869" sldId="264"/>
            <ac:picMk id="86" creationId="{9D583068-10E9-ED49-0242-9AEA584F6BD1}"/>
          </ac:picMkLst>
        </pc:picChg>
        <pc:picChg chg="add del mod">
          <ac:chgData name="Тимур Валиев" userId="c9c29e203e616623" providerId="LiveId" clId="{5BC61F6E-E9F8-44E2-944A-33A8FA1D5316}" dt="2023-06-30T14:32:21.279" v="1808" actId="21"/>
          <ac:picMkLst>
            <pc:docMk/>
            <pc:sldMk cId="62497869" sldId="264"/>
            <ac:picMk id="88" creationId="{392B7F53-D147-38DA-EFEE-FECE8A99C3AA}"/>
          </ac:picMkLst>
        </pc:picChg>
        <pc:picChg chg="add del mod ord">
          <ac:chgData name="Тимур Валиев" userId="c9c29e203e616623" providerId="LiveId" clId="{5BC61F6E-E9F8-44E2-944A-33A8FA1D5316}" dt="2023-06-30T14:33:32.152" v="1828" actId="21"/>
          <ac:picMkLst>
            <pc:docMk/>
            <pc:sldMk cId="62497869" sldId="264"/>
            <ac:picMk id="89" creationId="{0F978B37-B0B5-62F4-02CA-53D235D1D566}"/>
          </ac:picMkLst>
        </pc:picChg>
        <pc:picChg chg="add mod">
          <ac:chgData name="Тимур Валиев" userId="c9c29e203e616623" providerId="LiveId" clId="{5BC61F6E-E9F8-44E2-944A-33A8FA1D5316}" dt="2023-06-30T14:32:24.794" v="1810" actId="571"/>
          <ac:picMkLst>
            <pc:docMk/>
            <pc:sldMk cId="62497869" sldId="264"/>
            <ac:picMk id="90" creationId="{95748B19-9116-A985-B12B-42349E503F7D}"/>
          </ac:picMkLst>
        </pc:picChg>
        <pc:picChg chg="add del mod">
          <ac:chgData name="Тимур Валиев" userId="c9c29e203e616623" providerId="LiveId" clId="{5BC61F6E-E9F8-44E2-944A-33A8FA1D5316}" dt="2023-06-30T14:33:32.942" v="1829" actId="21"/>
          <ac:picMkLst>
            <pc:docMk/>
            <pc:sldMk cId="62497869" sldId="264"/>
            <ac:picMk id="91" creationId="{9238A45B-5B85-4A27-4A4A-59AF632AC08D}"/>
          </ac:picMkLst>
        </pc:picChg>
        <pc:picChg chg="add del mod">
          <ac:chgData name="Тимур Валиев" userId="c9c29e203e616623" providerId="LiveId" clId="{5BC61F6E-E9F8-44E2-944A-33A8FA1D5316}" dt="2023-06-30T14:33:31.386" v="1827" actId="21"/>
          <ac:picMkLst>
            <pc:docMk/>
            <pc:sldMk cId="62497869" sldId="264"/>
            <ac:picMk id="93" creationId="{7AD80C80-2A45-A0B2-FFDB-B56A2D3D0E65}"/>
          </ac:picMkLst>
        </pc:picChg>
        <pc:picChg chg="add mod ord">
          <ac:chgData name="Тимур Валиев" userId="c9c29e203e616623" providerId="LiveId" clId="{5BC61F6E-E9F8-44E2-944A-33A8FA1D5316}" dt="2023-06-30T16:51:22.167" v="3382" actId="1076"/>
          <ac:picMkLst>
            <pc:docMk/>
            <pc:sldMk cId="62497869" sldId="264"/>
            <ac:picMk id="95" creationId="{A79FC9F1-614C-91B7-5889-59B31917D512}"/>
          </ac:picMkLst>
        </pc:picChg>
        <pc:picChg chg="add mod">
          <ac:chgData name="Тимур Валиев" userId="c9c29e203e616623" providerId="LiveId" clId="{5BC61F6E-E9F8-44E2-944A-33A8FA1D5316}" dt="2023-06-30T14:35:11.036" v="1849" actId="571"/>
          <ac:picMkLst>
            <pc:docMk/>
            <pc:sldMk cId="62497869" sldId="264"/>
            <ac:picMk id="100" creationId="{B4D53591-A199-0D1F-D324-57A8139773CE}"/>
          </ac:picMkLst>
        </pc:picChg>
        <pc:picChg chg="add mod ord">
          <ac:chgData name="Тимур Валиев" userId="c9c29e203e616623" providerId="LiveId" clId="{5BC61F6E-E9F8-44E2-944A-33A8FA1D5316}" dt="2023-06-30T16:50:17.798" v="3367" actId="166"/>
          <ac:picMkLst>
            <pc:docMk/>
            <pc:sldMk cId="62497869" sldId="264"/>
            <ac:picMk id="105" creationId="{3FB02667-464C-7FDC-6C19-9F5AE4D1BB0A}"/>
          </ac:picMkLst>
        </pc:picChg>
        <pc:picChg chg="add mod">
          <ac:chgData name="Тимур Валиев" userId="c9c29e203e616623" providerId="LiveId" clId="{5BC61F6E-E9F8-44E2-944A-33A8FA1D5316}" dt="2023-06-30T16:50:55.362" v="3377" actId="1076"/>
          <ac:picMkLst>
            <pc:docMk/>
            <pc:sldMk cId="62497869" sldId="264"/>
            <ac:picMk id="107" creationId="{E79BCDE5-C188-2CDA-67F5-2D7FEDB207C4}"/>
          </ac:picMkLst>
        </pc:picChg>
        <pc:picChg chg="add mod">
          <ac:chgData name="Тимур Валиев" userId="c9c29e203e616623" providerId="LiveId" clId="{5BC61F6E-E9F8-44E2-944A-33A8FA1D5316}" dt="2023-06-30T16:50:36.742" v="3373" actId="1076"/>
          <ac:picMkLst>
            <pc:docMk/>
            <pc:sldMk cId="62497869" sldId="264"/>
            <ac:picMk id="109" creationId="{DC9F5796-7195-6922-7BB7-65B806BBDA60}"/>
          </ac:picMkLst>
        </pc:picChg>
        <pc:picChg chg="add mod">
          <ac:chgData name="Тимур Валиев" userId="c9c29e203e616623" providerId="LiveId" clId="{5BC61F6E-E9F8-44E2-944A-33A8FA1D5316}" dt="2023-06-30T16:51:30.344" v="3384" actId="1076"/>
          <ac:picMkLst>
            <pc:docMk/>
            <pc:sldMk cId="62497869" sldId="264"/>
            <ac:picMk id="111" creationId="{AF163FE9-A189-82EF-C2E6-B7E1F3467126}"/>
          </ac:picMkLst>
        </pc:picChg>
      </pc:sldChg>
      <pc:sldChg chg="addSp delSp modSp add mod">
        <pc:chgData name="Тимур Валиев" userId="c9c29e203e616623" providerId="LiveId" clId="{5BC61F6E-E9F8-44E2-944A-33A8FA1D5316}" dt="2023-07-05T07:42:44.389" v="8460" actId="1076"/>
        <pc:sldMkLst>
          <pc:docMk/>
          <pc:sldMk cId="912448161" sldId="265"/>
        </pc:sldMkLst>
        <pc:spChg chg="add del mod">
          <ac:chgData name="Тимур Валиев" userId="c9c29e203e616623" providerId="LiveId" clId="{5BC61F6E-E9F8-44E2-944A-33A8FA1D5316}" dt="2023-06-30T16:00:53.364" v="2717" actId="21"/>
          <ac:spMkLst>
            <pc:docMk/>
            <pc:sldMk cId="912448161" sldId="265"/>
            <ac:spMk id="3" creationId="{96FB3A60-ED98-E71E-E8E7-9E61441FB2B2}"/>
          </ac:spMkLst>
        </pc:spChg>
        <pc:spChg chg="add mod">
          <ac:chgData name="Тимур Валиев" userId="c9c29e203e616623" providerId="LiveId" clId="{5BC61F6E-E9F8-44E2-944A-33A8FA1D5316}" dt="2023-07-05T07:42:12.745" v="8454" actId="1076"/>
          <ac:spMkLst>
            <pc:docMk/>
            <pc:sldMk cId="912448161" sldId="265"/>
            <ac:spMk id="4" creationId="{9045F026-3BF3-75E8-E429-E716E8D356F5}"/>
          </ac:spMkLst>
        </pc:spChg>
        <pc:spChg chg="add mod">
          <ac:chgData name="Тимур Валиев" userId="c9c29e203e616623" providerId="LiveId" clId="{5BC61F6E-E9F8-44E2-944A-33A8FA1D5316}" dt="2023-07-05T07:42:21.135" v="8455" actId="1076"/>
          <ac:spMkLst>
            <pc:docMk/>
            <pc:sldMk cId="912448161" sldId="265"/>
            <ac:spMk id="12" creationId="{53B9B998-0E4A-EFB0-5DC7-FEA9665D7196}"/>
          </ac:spMkLst>
        </pc:spChg>
        <pc:spChg chg="mod">
          <ac:chgData name="Тимур Валиев" userId="c9c29e203e616623" providerId="LiveId" clId="{5BC61F6E-E9F8-44E2-944A-33A8FA1D5316}" dt="2023-06-29T16:07:50.797" v="1036" actId="14100"/>
          <ac:spMkLst>
            <pc:docMk/>
            <pc:sldMk cId="912448161" sldId="265"/>
            <ac:spMk id="19" creationId="{57C112BB-179A-3525-DF32-032590503AEE}"/>
          </ac:spMkLst>
        </pc:spChg>
        <pc:spChg chg="del mod">
          <ac:chgData name="Тимур Валиев" userId="c9c29e203e616623" providerId="LiveId" clId="{5BC61F6E-E9F8-44E2-944A-33A8FA1D5316}" dt="2023-07-05T07:37:58.169" v="8404" actId="21"/>
          <ac:spMkLst>
            <pc:docMk/>
            <pc:sldMk cId="912448161" sldId="265"/>
            <ac:spMk id="20" creationId="{81E2B8E5-4406-CC32-3868-D231BEE783D1}"/>
          </ac:spMkLst>
        </pc:spChg>
        <pc:spChg chg="add mod">
          <ac:chgData name="Тимур Валиев" userId="c9c29e203e616623" providerId="LiveId" clId="{5BC61F6E-E9F8-44E2-944A-33A8FA1D5316}" dt="2023-07-05T07:38:22.134" v="8408" actId="571"/>
          <ac:spMkLst>
            <pc:docMk/>
            <pc:sldMk cId="912448161" sldId="265"/>
            <ac:spMk id="23" creationId="{DF3DA457-BCB3-B39A-F44D-5C399DEF2AE7}"/>
          </ac:spMkLst>
        </pc:spChg>
        <pc:spChg chg="mod">
          <ac:chgData name="Тимур Валиев" userId="c9c29e203e616623" providerId="LiveId" clId="{5BC61F6E-E9F8-44E2-944A-33A8FA1D5316}" dt="2023-06-29T16:08:11.707" v="1039" actId="2711"/>
          <ac:spMkLst>
            <pc:docMk/>
            <pc:sldMk cId="912448161" sldId="265"/>
            <ac:spMk id="24" creationId="{CEA49107-E563-2A6A-12FC-A51FF668568E}"/>
          </ac:spMkLst>
        </pc:spChg>
        <pc:spChg chg="add mod">
          <ac:chgData name="Тимур Валиев" userId="c9c29e203e616623" providerId="LiveId" clId="{5BC61F6E-E9F8-44E2-944A-33A8FA1D5316}" dt="2023-07-05T07:41:02.556" v="8445"/>
          <ac:spMkLst>
            <pc:docMk/>
            <pc:sldMk cId="912448161" sldId="265"/>
            <ac:spMk id="32" creationId="{2B1A8D93-15DF-5461-26F5-5D4A62B95D3E}"/>
          </ac:spMkLst>
        </pc:spChg>
        <pc:spChg chg="add mod">
          <ac:chgData name="Тимур Валиев" userId="c9c29e203e616623" providerId="LiveId" clId="{5BC61F6E-E9F8-44E2-944A-33A8FA1D5316}" dt="2023-07-05T07:41:02.556" v="8445"/>
          <ac:spMkLst>
            <pc:docMk/>
            <pc:sldMk cId="912448161" sldId="265"/>
            <ac:spMk id="33" creationId="{E273A853-6F45-8F03-270A-A8FAB6AF319A}"/>
          </ac:spMkLst>
        </pc:spChg>
        <pc:grpChg chg="add mod">
          <ac:chgData name="Тимур Валиев" userId="c9c29e203e616623" providerId="LiveId" clId="{5BC61F6E-E9F8-44E2-944A-33A8FA1D5316}" dt="2023-07-05T07:38:51.729" v="8414" actId="164"/>
          <ac:grpSpMkLst>
            <pc:docMk/>
            <pc:sldMk cId="912448161" sldId="265"/>
            <ac:grpSpMk id="26" creationId="{30E4ECEC-AE5B-7590-7DB6-87762FA99810}"/>
          </ac:grpSpMkLst>
        </pc:grpChg>
        <pc:grpChg chg="add del mod">
          <ac:chgData name="Тимур Валиев" userId="c9c29e203e616623" providerId="LiveId" clId="{5BC61F6E-E9F8-44E2-944A-33A8FA1D5316}" dt="2023-06-30T15:41:25.457" v="2592" actId="165"/>
          <ac:grpSpMkLst>
            <pc:docMk/>
            <pc:sldMk cId="912448161" sldId="265"/>
            <ac:grpSpMk id="26" creationId="{7A2D7A44-E39F-081C-8CBB-8CE489E6EBC2}"/>
          </ac:grpSpMkLst>
        </pc:grpChg>
        <pc:grpChg chg="add mod">
          <ac:chgData name="Тимур Валиев" userId="c9c29e203e616623" providerId="LiveId" clId="{5BC61F6E-E9F8-44E2-944A-33A8FA1D5316}" dt="2023-07-05T07:39:14.637" v="8418" actId="164"/>
          <ac:grpSpMkLst>
            <pc:docMk/>
            <pc:sldMk cId="912448161" sldId="265"/>
            <ac:grpSpMk id="28" creationId="{11D3468A-9804-6BAC-CCE7-0D0E724CFD6D}"/>
          </ac:grpSpMkLst>
        </pc:grpChg>
        <pc:grpChg chg="mod">
          <ac:chgData name="Тимур Валиев" userId="c9c29e203e616623" providerId="LiveId" clId="{5BC61F6E-E9F8-44E2-944A-33A8FA1D5316}" dt="2023-07-05T07:42:44.389" v="8460" actId="1076"/>
          <ac:grpSpMkLst>
            <pc:docMk/>
            <pc:sldMk cId="912448161" sldId="265"/>
            <ac:grpSpMk id="29" creationId="{BE5694E7-6023-A690-3178-B073FAF4F144}"/>
          </ac:grpSpMkLst>
        </pc:grpChg>
        <pc:grpChg chg="add mod">
          <ac:chgData name="Тимур Валиев" userId="c9c29e203e616623" providerId="LiveId" clId="{5BC61F6E-E9F8-44E2-944A-33A8FA1D5316}" dt="2023-07-05T07:39:14.637" v="8418" actId="164"/>
          <ac:grpSpMkLst>
            <pc:docMk/>
            <pc:sldMk cId="912448161" sldId="265"/>
            <ac:grpSpMk id="30" creationId="{2A1A0921-8B9F-D8CF-04FF-9EECDC68E8EB}"/>
          </ac:grpSpMkLst>
        </pc:grpChg>
        <pc:grpChg chg="add mod">
          <ac:chgData name="Тимур Валиев" userId="c9c29e203e616623" providerId="LiveId" clId="{5BC61F6E-E9F8-44E2-944A-33A8FA1D5316}" dt="2023-07-05T07:42:00.329" v="8453" actId="1076"/>
          <ac:grpSpMkLst>
            <pc:docMk/>
            <pc:sldMk cId="912448161" sldId="265"/>
            <ac:grpSpMk id="31" creationId="{067912E9-A1D8-2845-C3F6-43FFD7179E04}"/>
          </ac:grpSpMkLst>
        </pc:grpChg>
        <pc:grpChg chg="add mod">
          <ac:chgData name="Тимур Валиев" userId="c9c29e203e616623" providerId="LiveId" clId="{5BC61F6E-E9F8-44E2-944A-33A8FA1D5316}" dt="2023-06-30T15:41:23.577" v="2591" actId="571"/>
          <ac:grpSpMkLst>
            <pc:docMk/>
            <pc:sldMk cId="912448161" sldId="265"/>
            <ac:grpSpMk id="35" creationId="{8883D62B-1538-165A-A63F-90149241F2EE}"/>
          </ac:grpSpMkLst>
        </pc:grpChg>
        <pc:picChg chg="add mod">
          <ac:chgData name="Тимур Валиев" userId="c9c29e203e616623" providerId="LiveId" clId="{5BC61F6E-E9F8-44E2-944A-33A8FA1D5316}" dt="2023-07-05T07:41:38.517" v="8449" actId="14100"/>
          <ac:picMkLst>
            <pc:docMk/>
            <pc:sldMk cId="912448161" sldId="265"/>
            <ac:picMk id="3" creationId="{B5C9CDE3-98E2-316C-4650-CBBC30256AE7}"/>
          </ac:picMkLst>
        </pc:picChg>
        <pc:picChg chg="mod">
          <ac:chgData name="Тимур Валиев" userId="c9c29e203e616623" providerId="LiveId" clId="{5BC61F6E-E9F8-44E2-944A-33A8FA1D5316}" dt="2023-07-05T07:42:38.232" v="8459" actId="1076"/>
          <ac:picMkLst>
            <pc:docMk/>
            <pc:sldMk cId="912448161" sldId="265"/>
            <ac:picMk id="5" creationId="{901D59EA-C0F9-1A5C-FCBA-0855B883FA85}"/>
          </ac:picMkLst>
        </pc:picChg>
        <pc:picChg chg="add del mod topLvl">
          <ac:chgData name="Тимур Валиев" userId="c9c29e203e616623" providerId="LiveId" clId="{5BC61F6E-E9F8-44E2-944A-33A8FA1D5316}" dt="2023-06-30T16:00:53.364" v="2717" actId="21"/>
          <ac:picMkLst>
            <pc:docMk/>
            <pc:sldMk cId="912448161" sldId="265"/>
            <ac:picMk id="7" creationId="{06ADEE75-65EA-65CB-1493-6C34F8A12025}"/>
          </ac:picMkLst>
        </pc:picChg>
        <pc:picChg chg="add mod">
          <ac:chgData name="Тимур Валиев" userId="c9c29e203e616623" providerId="LiveId" clId="{5BC61F6E-E9F8-44E2-944A-33A8FA1D5316}" dt="2023-07-05T07:42:21.135" v="8455" actId="1076"/>
          <ac:picMkLst>
            <pc:docMk/>
            <pc:sldMk cId="912448161" sldId="265"/>
            <ac:picMk id="7" creationId="{18AEB6A6-16CD-BB47-F5E2-3791867EFD2F}"/>
          </ac:picMkLst>
        </pc:picChg>
        <pc:picChg chg="add del mod">
          <ac:chgData name="Тимур Валиев" userId="c9c29e203e616623" providerId="LiveId" clId="{5BC61F6E-E9F8-44E2-944A-33A8FA1D5316}" dt="2023-06-30T16:00:53.364" v="2717" actId="21"/>
          <ac:picMkLst>
            <pc:docMk/>
            <pc:sldMk cId="912448161" sldId="265"/>
            <ac:picMk id="12" creationId="{F34F608A-4739-E609-BDEF-DBD4932454C2}"/>
          </ac:picMkLst>
        </pc:picChg>
        <pc:picChg chg="add del mod topLvl">
          <ac:chgData name="Тимур Валиев" userId="c9c29e203e616623" providerId="LiveId" clId="{5BC61F6E-E9F8-44E2-944A-33A8FA1D5316}" dt="2023-06-30T16:00:53.364" v="2717" actId="21"/>
          <ac:picMkLst>
            <pc:docMk/>
            <pc:sldMk cId="912448161" sldId="265"/>
            <ac:picMk id="22" creationId="{7A1D9DFA-11D2-F918-97FF-4AF470E4586A}"/>
          </ac:picMkLst>
        </pc:picChg>
        <pc:picChg chg="add mod">
          <ac:chgData name="Тимур Валиев" userId="c9c29e203e616623" providerId="LiveId" clId="{5BC61F6E-E9F8-44E2-944A-33A8FA1D5316}" dt="2023-07-05T07:38:22.134" v="8408" actId="571"/>
          <ac:picMkLst>
            <pc:docMk/>
            <pc:sldMk cId="912448161" sldId="265"/>
            <ac:picMk id="22" creationId="{8C010426-D0D3-7349-C949-4EC3A00B7BBA}"/>
          </ac:picMkLst>
        </pc:picChg>
        <pc:picChg chg="add del mod topLvl">
          <ac:chgData name="Тимур Валиев" userId="c9c29e203e616623" providerId="LiveId" clId="{5BC61F6E-E9F8-44E2-944A-33A8FA1D5316}" dt="2023-06-30T16:00:53.364" v="2717" actId="21"/>
          <ac:picMkLst>
            <pc:docMk/>
            <pc:sldMk cId="912448161" sldId="265"/>
            <ac:picMk id="23" creationId="{5DEC67F0-2997-F6FA-24BB-E9EE770431FB}"/>
          </ac:picMkLst>
        </pc:picChg>
        <pc:picChg chg="add del mod">
          <ac:chgData name="Тимур Валиев" userId="c9c29e203e616623" providerId="LiveId" clId="{5BC61F6E-E9F8-44E2-944A-33A8FA1D5316}" dt="2023-06-30T16:00:53.364" v="2717" actId="21"/>
          <ac:picMkLst>
            <pc:docMk/>
            <pc:sldMk cId="912448161" sldId="265"/>
            <ac:picMk id="28" creationId="{6C02817A-0DE3-3859-9BDC-B2F9497BC301}"/>
          </ac:picMkLst>
        </pc:picChg>
        <pc:picChg chg="add del mod">
          <ac:chgData name="Тимур Валиев" userId="c9c29e203e616623" providerId="LiveId" clId="{5BC61F6E-E9F8-44E2-944A-33A8FA1D5316}" dt="2023-06-30T16:00:53.364" v="2717" actId="21"/>
          <ac:picMkLst>
            <pc:docMk/>
            <pc:sldMk cId="912448161" sldId="265"/>
            <ac:picMk id="30" creationId="{6E5A89FD-D6A2-CCED-AA05-D8D631652838}"/>
          </ac:picMkLst>
        </pc:picChg>
        <pc:picChg chg="add del mod">
          <ac:chgData name="Тимур Валиев" userId="c9c29e203e616623" providerId="LiveId" clId="{5BC61F6E-E9F8-44E2-944A-33A8FA1D5316}" dt="2023-06-30T16:00:53.364" v="2717" actId="21"/>
          <ac:picMkLst>
            <pc:docMk/>
            <pc:sldMk cId="912448161" sldId="265"/>
            <ac:picMk id="31" creationId="{AF4EFE66-4C9D-BF20-D0B6-43FCF7D710BE}"/>
          </ac:picMkLst>
        </pc:picChg>
        <pc:picChg chg="add del mod">
          <ac:chgData name="Тимур Валиев" userId="c9c29e203e616623" providerId="LiveId" clId="{5BC61F6E-E9F8-44E2-944A-33A8FA1D5316}" dt="2023-06-30T16:00:53.364" v="2717" actId="21"/>
          <ac:picMkLst>
            <pc:docMk/>
            <pc:sldMk cId="912448161" sldId="265"/>
            <ac:picMk id="32" creationId="{DF8F539F-D6CA-430C-2816-C13B7C6FD5D6}"/>
          </ac:picMkLst>
        </pc:picChg>
        <pc:picChg chg="add del mod">
          <ac:chgData name="Тимур Валиев" userId="c9c29e203e616623" providerId="LiveId" clId="{5BC61F6E-E9F8-44E2-944A-33A8FA1D5316}" dt="2023-06-30T16:00:53.364" v="2717" actId="21"/>
          <ac:picMkLst>
            <pc:docMk/>
            <pc:sldMk cId="912448161" sldId="265"/>
            <ac:picMk id="33" creationId="{23BD633A-97FB-874E-4385-BC7409A4122A}"/>
          </ac:picMkLst>
        </pc:picChg>
        <pc:picChg chg="add del mod">
          <ac:chgData name="Тимур Валиев" userId="c9c29e203e616623" providerId="LiveId" clId="{5BC61F6E-E9F8-44E2-944A-33A8FA1D5316}" dt="2023-06-30T16:00:53.364" v="2717" actId="21"/>
          <ac:picMkLst>
            <pc:docMk/>
            <pc:sldMk cId="912448161" sldId="265"/>
            <ac:picMk id="34" creationId="{BFF63B23-A1D9-9835-AB93-FF94A6BB892C}"/>
          </ac:picMkLst>
        </pc:picChg>
        <pc:picChg chg="mod">
          <ac:chgData name="Тимур Валиев" userId="c9c29e203e616623" providerId="LiveId" clId="{5BC61F6E-E9F8-44E2-944A-33A8FA1D5316}" dt="2023-06-30T15:41:23.577" v="2591" actId="571"/>
          <ac:picMkLst>
            <pc:docMk/>
            <pc:sldMk cId="912448161" sldId="265"/>
            <ac:picMk id="36" creationId="{ABBAC034-2F7F-34B8-1354-5FD3C7CC15C7}"/>
          </ac:picMkLst>
        </pc:picChg>
        <pc:picChg chg="mod">
          <ac:chgData name="Тимур Валиев" userId="c9c29e203e616623" providerId="LiveId" clId="{5BC61F6E-E9F8-44E2-944A-33A8FA1D5316}" dt="2023-06-30T15:41:23.577" v="2591" actId="571"/>
          <ac:picMkLst>
            <pc:docMk/>
            <pc:sldMk cId="912448161" sldId="265"/>
            <ac:picMk id="37" creationId="{2052B81E-5266-5BF0-ABE1-D80C0E67F4B4}"/>
          </ac:picMkLst>
        </pc:picChg>
        <pc:picChg chg="mod">
          <ac:chgData name="Тимур Валиев" userId="c9c29e203e616623" providerId="LiveId" clId="{5BC61F6E-E9F8-44E2-944A-33A8FA1D5316}" dt="2023-06-30T15:41:23.577" v="2591" actId="571"/>
          <ac:picMkLst>
            <pc:docMk/>
            <pc:sldMk cId="912448161" sldId="265"/>
            <ac:picMk id="38" creationId="{3C9B6DAF-EB71-4018-1532-384127332A85}"/>
          </ac:picMkLst>
        </pc:picChg>
        <pc:picChg chg="add del mod">
          <ac:chgData name="Тимур Валиев" userId="c9c29e203e616623" providerId="LiveId" clId="{5BC61F6E-E9F8-44E2-944A-33A8FA1D5316}" dt="2023-06-30T16:00:53.364" v="2717" actId="21"/>
          <ac:picMkLst>
            <pc:docMk/>
            <pc:sldMk cId="912448161" sldId="265"/>
            <ac:picMk id="39" creationId="{6856999F-29AE-DBEF-9006-3322E447F10E}"/>
          </ac:picMkLst>
        </pc:picChg>
        <pc:picChg chg="add del mod">
          <ac:chgData name="Тимур Валиев" userId="c9c29e203e616623" providerId="LiveId" clId="{5BC61F6E-E9F8-44E2-944A-33A8FA1D5316}" dt="2023-06-30T16:00:53.364" v="2717" actId="21"/>
          <ac:picMkLst>
            <pc:docMk/>
            <pc:sldMk cId="912448161" sldId="265"/>
            <ac:picMk id="40" creationId="{E8460151-2ACB-7176-18E7-38B1126B3B12}"/>
          </ac:picMkLst>
        </pc:picChg>
        <pc:picChg chg="add del mod">
          <ac:chgData name="Тимур Валиев" userId="c9c29e203e616623" providerId="LiveId" clId="{5BC61F6E-E9F8-44E2-944A-33A8FA1D5316}" dt="2023-06-30T16:00:53.364" v="2717" actId="21"/>
          <ac:picMkLst>
            <pc:docMk/>
            <pc:sldMk cId="912448161" sldId="265"/>
            <ac:picMk id="41" creationId="{606E565E-F7A0-8108-8BC8-E5BA012F4524}"/>
          </ac:picMkLst>
        </pc:picChg>
        <pc:picChg chg="add del mod">
          <ac:chgData name="Тимур Валиев" userId="c9c29e203e616623" providerId="LiveId" clId="{5BC61F6E-E9F8-44E2-944A-33A8FA1D5316}" dt="2023-06-30T16:00:53.364" v="2717" actId="21"/>
          <ac:picMkLst>
            <pc:docMk/>
            <pc:sldMk cId="912448161" sldId="265"/>
            <ac:picMk id="42" creationId="{7A62BD44-C250-B42C-CB8B-01DA8DE22228}"/>
          </ac:picMkLst>
        </pc:picChg>
        <pc:picChg chg="add del mod">
          <ac:chgData name="Тимур Валиев" userId="c9c29e203e616623" providerId="LiveId" clId="{5BC61F6E-E9F8-44E2-944A-33A8FA1D5316}" dt="2023-06-30T16:00:53.364" v="2717" actId="21"/>
          <ac:picMkLst>
            <pc:docMk/>
            <pc:sldMk cId="912448161" sldId="265"/>
            <ac:picMk id="43" creationId="{235A07DF-C51D-E42B-F5DC-80562834FC25}"/>
          </ac:picMkLst>
        </pc:picChg>
        <pc:picChg chg="add del mod">
          <ac:chgData name="Тимур Валиев" userId="c9c29e203e616623" providerId="LiveId" clId="{5BC61F6E-E9F8-44E2-944A-33A8FA1D5316}" dt="2023-06-30T16:00:53.364" v="2717" actId="21"/>
          <ac:picMkLst>
            <pc:docMk/>
            <pc:sldMk cId="912448161" sldId="265"/>
            <ac:picMk id="44" creationId="{557DCF86-8C95-65AD-EC38-35558AA6076F}"/>
          </ac:picMkLst>
        </pc:picChg>
        <pc:picChg chg="add del mod">
          <ac:chgData name="Тимур Валиев" userId="c9c29e203e616623" providerId="LiveId" clId="{5BC61F6E-E9F8-44E2-944A-33A8FA1D5316}" dt="2023-06-30T16:00:53.364" v="2717" actId="21"/>
          <ac:picMkLst>
            <pc:docMk/>
            <pc:sldMk cId="912448161" sldId="265"/>
            <ac:picMk id="45" creationId="{70912D63-F5EC-9A37-1937-D050F1E1ECDA}"/>
          </ac:picMkLst>
        </pc:picChg>
        <pc:picChg chg="add del mod">
          <ac:chgData name="Тимур Валиев" userId="c9c29e203e616623" providerId="LiveId" clId="{5BC61F6E-E9F8-44E2-944A-33A8FA1D5316}" dt="2023-06-30T16:00:53.364" v="2717" actId="21"/>
          <ac:picMkLst>
            <pc:docMk/>
            <pc:sldMk cId="912448161" sldId="265"/>
            <ac:picMk id="46" creationId="{30476B0F-9721-E40A-D4E2-A55B0DC97E78}"/>
          </ac:picMkLst>
        </pc:picChg>
        <pc:picChg chg="add del mod">
          <ac:chgData name="Тимур Валиев" userId="c9c29e203e616623" providerId="LiveId" clId="{5BC61F6E-E9F8-44E2-944A-33A8FA1D5316}" dt="2023-06-30T16:00:53.364" v="2717" actId="21"/>
          <ac:picMkLst>
            <pc:docMk/>
            <pc:sldMk cId="912448161" sldId="265"/>
            <ac:picMk id="47" creationId="{78E4DFBA-03CE-AC45-866D-0C2EE5F451AE}"/>
          </ac:picMkLst>
        </pc:picChg>
        <pc:picChg chg="add del mod">
          <ac:chgData name="Тимур Валиев" userId="c9c29e203e616623" providerId="LiveId" clId="{5BC61F6E-E9F8-44E2-944A-33A8FA1D5316}" dt="2023-06-30T16:00:53.364" v="2717" actId="21"/>
          <ac:picMkLst>
            <pc:docMk/>
            <pc:sldMk cId="912448161" sldId="265"/>
            <ac:picMk id="48" creationId="{B04EC96E-92BD-BD5F-09CA-A1A644378756}"/>
          </ac:picMkLst>
        </pc:picChg>
        <pc:picChg chg="add del mod">
          <ac:chgData name="Тимур Валиев" userId="c9c29e203e616623" providerId="LiveId" clId="{5BC61F6E-E9F8-44E2-944A-33A8FA1D5316}" dt="2023-06-30T16:00:53.364" v="2717" actId="21"/>
          <ac:picMkLst>
            <pc:docMk/>
            <pc:sldMk cId="912448161" sldId="265"/>
            <ac:picMk id="49" creationId="{58485673-743A-A883-B6F6-6908C5DAF073}"/>
          </ac:picMkLst>
        </pc:picChg>
        <pc:picChg chg="add del mod">
          <ac:chgData name="Тимур Валиев" userId="c9c29e203e616623" providerId="LiveId" clId="{5BC61F6E-E9F8-44E2-944A-33A8FA1D5316}" dt="2023-06-30T16:00:53.364" v="2717" actId="21"/>
          <ac:picMkLst>
            <pc:docMk/>
            <pc:sldMk cId="912448161" sldId="265"/>
            <ac:picMk id="50" creationId="{75C91192-5C01-3AED-31C5-071B61B09A2A}"/>
          </ac:picMkLst>
        </pc:picChg>
        <pc:picChg chg="add del mod">
          <ac:chgData name="Тимур Валиев" userId="c9c29e203e616623" providerId="LiveId" clId="{5BC61F6E-E9F8-44E2-944A-33A8FA1D5316}" dt="2023-06-30T16:00:53.364" v="2717" actId="21"/>
          <ac:picMkLst>
            <pc:docMk/>
            <pc:sldMk cId="912448161" sldId="265"/>
            <ac:picMk id="51" creationId="{3B1338A5-569C-1AC4-DC1D-D3116023FF19}"/>
          </ac:picMkLst>
        </pc:picChg>
      </pc:sldChg>
      <pc:sldChg chg="addSp delSp modSp new mod setBg">
        <pc:chgData name="Тимур Валиев" userId="c9c29e203e616623" providerId="LiveId" clId="{5BC61F6E-E9F8-44E2-944A-33A8FA1D5316}" dt="2023-07-04T11:56:07.278" v="6969" actId="164"/>
        <pc:sldMkLst>
          <pc:docMk/>
          <pc:sldMk cId="485991344" sldId="266"/>
        </pc:sldMkLst>
        <pc:spChg chg="del">
          <ac:chgData name="Тимур Валиев" userId="c9c29e203e616623" providerId="LiveId" clId="{5BC61F6E-E9F8-44E2-944A-33A8FA1D5316}" dt="2023-06-30T14:40:36.023" v="1882" actId="21"/>
          <ac:spMkLst>
            <pc:docMk/>
            <pc:sldMk cId="485991344" sldId="266"/>
            <ac:spMk id="2" creationId="{37D86C10-F089-EC82-4B7E-F12997B51193}"/>
          </ac:spMkLst>
        </pc:spChg>
        <pc:spChg chg="del">
          <ac:chgData name="Тимур Валиев" userId="c9c29e203e616623" providerId="LiveId" clId="{5BC61F6E-E9F8-44E2-944A-33A8FA1D5316}" dt="2023-06-30T14:40:36.023" v="1882" actId="21"/>
          <ac:spMkLst>
            <pc:docMk/>
            <pc:sldMk cId="485991344" sldId="266"/>
            <ac:spMk id="3" creationId="{B0C05B46-5CEB-82E5-5F2F-916075788C8F}"/>
          </ac:spMkLst>
        </pc:spChg>
        <pc:spChg chg="add mod ord topLvl">
          <ac:chgData name="Тимур Валиев" userId="c9c29e203e616623" providerId="LiveId" clId="{5BC61F6E-E9F8-44E2-944A-33A8FA1D5316}" dt="2023-06-30T14:55:17.654" v="1939" actId="164"/>
          <ac:spMkLst>
            <pc:docMk/>
            <pc:sldMk cId="485991344" sldId="266"/>
            <ac:spMk id="6" creationId="{4ACCF648-D2FB-0B32-BF86-0AB782E88FAB}"/>
          </ac:spMkLst>
        </pc:spChg>
        <pc:spChg chg="add mod">
          <ac:chgData name="Тимур Валиев" userId="c9c29e203e616623" providerId="LiveId" clId="{5BC61F6E-E9F8-44E2-944A-33A8FA1D5316}" dt="2023-06-30T14:50:26.549" v="1900" actId="571"/>
          <ac:spMkLst>
            <pc:docMk/>
            <pc:sldMk cId="485991344" sldId="266"/>
            <ac:spMk id="7" creationId="{4726DB9A-F06E-5D25-726D-63CF487895CE}"/>
          </ac:spMkLst>
        </pc:spChg>
        <pc:spChg chg="add mod">
          <ac:chgData name="Тимур Валиев" userId="c9c29e203e616623" providerId="LiveId" clId="{5BC61F6E-E9F8-44E2-944A-33A8FA1D5316}" dt="2023-06-30T14:50:11.384" v="1895" actId="571"/>
          <ac:spMkLst>
            <pc:docMk/>
            <pc:sldMk cId="485991344" sldId="266"/>
            <ac:spMk id="8" creationId="{D469DA4C-4ED7-00F6-EA5E-CECB68D02106}"/>
          </ac:spMkLst>
        </pc:spChg>
        <pc:spChg chg="add mod">
          <ac:chgData name="Тимур Валиев" userId="c9c29e203e616623" providerId="LiveId" clId="{5BC61F6E-E9F8-44E2-944A-33A8FA1D5316}" dt="2023-06-30T14:50:11.384" v="1895" actId="571"/>
          <ac:spMkLst>
            <pc:docMk/>
            <pc:sldMk cId="485991344" sldId="266"/>
            <ac:spMk id="9" creationId="{A5BB6E91-0167-A537-E4F1-99E5433302B6}"/>
          </ac:spMkLst>
        </pc:spChg>
        <pc:spChg chg="add mod">
          <ac:chgData name="Тимур Валиев" userId="c9c29e203e616623" providerId="LiveId" clId="{5BC61F6E-E9F8-44E2-944A-33A8FA1D5316}" dt="2023-07-01T11:01:52.899" v="3794" actId="403"/>
          <ac:spMkLst>
            <pc:docMk/>
            <pc:sldMk cId="485991344" sldId="266"/>
            <ac:spMk id="17" creationId="{387B6775-793D-1F8D-E3A8-35E8724E5106}"/>
          </ac:spMkLst>
        </pc:spChg>
        <pc:spChg chg="add del mod">
          <ac:chgData name="Тимур Валиев" userId="c9c29e203e616623" providerId="LiveId" clId="{5BC61F6E-E9F8-44E2-944A-33A8FA1D5316}" dt="2023-06-30T14:57:28.715" v="1986" actId="767"/>
          <ac:spMkLst>
            <pc:docMk/>
            <pc:sldMk cId="485991344" sldId="266"/>
            <ac:spMk id="18" creationId="{F72A5B8C-C996-61C2-D62F-6CD8D8F1246A}"/>
          </ac:spMkLst>
        </pc:spChg>
        <pc:spChg chg="add mod">
          <ac:chgData name="Тимур Валиев" userId="c9c29e203e616623" providerId="LiveId" clId="{5BC61F6E-E9F8-44E2-944A-33A8FA1D5316}" dt="2023-07-01T11:01:54.253" v="3797" actId="403"/>
          <ac:spMkLst>
            <pc:docMk/>
            <pc:sldMk cId="485991344" sldId="266"/>
            <ac:spMk id="19" creationId="{7AF7D47B-301E-8095-3475-61D7AC23F1C8}"/>
          </ac:spMkLst>
        </pc:spChg>
        <pc:spChg chg="mod">
          <ac:chgData name="Тимур Валиев" userId="c9c29e203e616623" providerId="LiveId" clId="{5BC61F6E-E9F8-44E2-944A-33A8FA1D5316}" dt="2023-06-30T15:35:47.137" v="2513" actId="12788"/>
          <ac:spMkLst>
            <pc:docMk/>
            <pc:sldMk cId="485991344" sldId="266"/>
            <ac:spMk id="23" creationId="{8EE4D3CD-A8EC-99D2-B1E3-A90D1967A921}"/>
          </ac:spMkLst>
        </pc:spChg>
        <pc:spChg chg="mod">
          <ac:chgData name="Тимур Валиев" userId="c9c29e203e616623" providerId="LiveId" clId="{5BC61F6E-E9F8-44E2-944A-33A8FA1D5316}" dt="2023-06-30T15:35:47.137" v="2513" actId="12788"/>
          <ac:spMkLst>
            <pc:docMk/>
            <pc:sldMk cId="485991344" sldId="266"/>
            <ac:spMk id="24" creationId="{F67D4E9F-4878-1B9B-54DE-D2270C290B83}"/>
          </ac:spMkLst>
        </pc:spChg>
        <pc:spChg chg="mod">
          <ac:chgData name="Тимур Валиев" userId="c9c29e203e616623" providerId="LiveId" clId="{5BC61F6E-E9F8-44E2-944A-33A8FA1D5316}" dt="2023-06-30T15:30:48.138" v="2496" actId="14826"/>
          <ac:spMkLst>
            <pc:docMk/>
            <pc:sldMk cId="485991344" sldId="266"/>
            <ac:spMk id="27" creationId="{A39212E6-4744-10D4-F033-8598082D6FAE}"/>
          </ac:spMkLst>
        </pc:spChg>
        <pc:spChg chg="mod">
          <ac:chgData name="Тимур Валиев" userId="c9c29e203e616623" providerId="LiveId" clId="{5BC61F6E-E9F8-44E2-944A-33A8FA1D5316}" dt="2023-06-30T15:29:13.416" v="2488" actId="14826"/>
          <ac:spMkLst>
            <pc:docMk/>
            <pc:sldMk cId="485991344" sldId="266"/>
            <ac:spMk id="31" creationId="{82A6C916-ABF5-1533-89D5-534288FB110C}"/>
          </ac:spMkLst>
        </pc:spChg>
        <pc:spChg chg="mod">
          <ac:chgData name="Тимур Валиев" userId="c9c29e203e616623" providerId="LiveId" clId="{5BC61F6E-E9F8-44E2-944A-33A8FA1D5316}" dt="2023-06-30T15:35:36.686" v="2509" actId="403"/>
          <ac:spMkLst>
            <pc:docMk/>
            <pc:sldMk cId="485991344" sldId="266"/>
            <ac:spMk id="32" creationId="{4AF87957-851E-3709-FC1F-878432F1A5FE}"/>
          </ac:spMkLst>
        </pc:spChg>
        <pc:spChg chg="mod">
          <ac:chgData name="Тимур Валиев" userId="c9c29e203e616623" providerId="LiveId" clId="{5BC61F6E-E9F8-44E2-944A-33A8FA1D5316}" dt="2023-06-30T15:29:13.416" v="2488" actId="14826"/>
          <ac:spMkLst>
            <pc:docMk/>
            <pc:sldMk cId="485991344" sldId="266"/>
            <ac:spMk id="35" creationId="{98984C96-77C1-8295-7565-78A27BE4DCC3}"/>
          </ac:spMkLst>
        </pc:spChg>
        <pc:spChg chg="mod">
          <ac:chgData name="Тимур Валиев" userId="c9c29e203e616623" providerId="LiveId" clId="{5BC61F6E-E9F8-44E2-944A-33A8FA1D5316}" dt="2023-06-30T15:05:34.653" v="2051" actId="571"/>
          <ac:spMkLst>
            <pc:docMk/>
            <pc:sldMk cId="485991344" sldId="266"/>
            <ac:spMk id="39" creationId="{09BEA253-2E58-8F6C-E19B-3C9706C42FF8}"/>
          </ac:spMkLst>
        </pc:spChg>
        <pc:spChg chg="mod">
          <ac:chgData name="Тимур Валиев" userId="c9c29e203e616623" providerId="LiveId" clId="{5BC61F6E-E9F8-44E2-944A-33A8FA1D5316}" dt="2023-06-30T15:05:34.653" v="2051" actId="571"/>
          <ac:spMkLst>
            <pc:docMk/>
            <pc:sldMk cId="485991344" sldId="266"/>
            <ac:spMk id="40" creationId="{1E200517-363F-78C1-3A3A-E1DB7D434C93}"/>
          </ac:spMkLst>
        </pc:spChg>
        <pc:spChg chg="mod">
          <ac:chgData name="Тимур Валиев" userId="c9c29e203e616623" providerId="LiveId" clId="{5BC61F6E-E9F8-44E2-944A-33A8FA1D5316}" dt="2023-06-30T15:05:34.653" v="2051" actId="571"/>
          <ac:spMkLst>
            <pc:docMk/>
            <pc:sldMk cId="485991344" sldId="266"/>
            <ac:spMk id="43" creationId="{5C72054E-D031-C46D-818E-6DDC42A2CE20}"/>
          </ac:spMkLst>
        </pc:spChg>
        <pc:spChg chg="mod">
          <ac:chgData name="Тимур Валиев" userId="c9c29e203e616623" providerId="LiveId" clId="{5BC61F6E-E9F8-44E2-944A-33A8FA1D5316}" dt="2023-06-30T15:05:34.653" v="2051" actId="571"/>
          <ac:spMkLst>
            <pc:docMk/>
            <pc:sldMk cId="485991344" sldId="266"/>
            <ac:spMk id="47" creationId="{45BA991A-DD30-8487-116D-5B0C92461262}"/>
          </ac:spMkLst>
        </pc:spChg>
        <pc:spChg chg="mod">
          <ac:chgData name="Тимур Валиев" userId="c9c29e203e616623" providerId="LiveId" clId="{5BC61F6E-E9F8-44E2-944A-33A8FA1D5316}" dt="2023-06-30T15:05:34.653" v="2051" actId="571"/>
          <ac:spMkLst>
            <pc:docMk/>
            <pc:sldMk cId="485991344" sldId="266"/>
            <ac:spMk id="48" creationId="{69F80A3E-5C27-7645-D0B5-599036BA88BC}"/>
          </ac:spMkLst>
        </pc:spChg>
        <pc:spChg chg="mod">
          <ac:chgData name="Тимур Валиев" userId="c9c29e203e616623" providerId="LiveId" clId="{5BC61F6E-E9F8-44E2-944A-33A8FA1D5316}" dt="2023-06-30T15:05:34.653" v="2051" actId="571"/>
          <ac:spMkLst>
            <pc:docMk/>
            <pc:sldMk cId="485991344" sldId="266"/>
            <ac:spMk id="51" creationId="{74B94746-788E-2A47-5F6E-5120795D6929}"/>
          </ac:spMkLst>
        </pc:spChg>
        <pc:spChg chg="mod">
          <ac:chgData name="Тимур Валиев" userId="c9c29e203e616623" providerId="LiveId" clId="{5BC61F6E-E9F8-44E2-944A-33A8FA1D5316}" dt="2023-06-30T15:05:34.653" v="2051" actId="571"/>
          <ac:spMkLst>
            <pc:docMk/>
            <pc:sldMk cId="485991344" sldId="266"/>
            <ac:spMk id="55" creationId="{3DC814F3-D6DB-F235-B093-EA73AD2F6B3B}"/>
          </ac:spMkLst>
        </pc:spChg>
        <pc:spChg chg="mod">
          <ac:chgData name="Тимур Валиев" userId="c9c29e203e616623" providerId="LiveId" clId="{5BC61F6E-E9F8-44E2-944A-33A8FA1D5316}" dt="2023-06-30T15:05:34.653" v="2051" actId="571"/>
          <ac:spMkLst>
            <pc:docMk/>
            <pc:sldMk cId="485991344" sldId="266"/>
            <ac:spMk id="56" creationId="{34D62B0B-1665-F37D-6E30-EE27764BDCF7}"/>
          </ac:spMkLst>
        </pc:spChg>
        <pc:spChg chg="mod">
          <ac:chgData name="Тимур Валиев" userId="c9c29e203e616623" providerId="LiveId" clId="{5BC61F6E-E9F8-44E2-944A-33A8FA1D5316}" dt="2023-06-30T15:05:34.653" v="2051" actId="571"/>
          <ac:spMkLst>
            <pc:docMk/>
            <pc:sldMk cId="485991344" sldId="266"/>
            <ac:spMk id="59" creationId="{961AF960-7ACD-4AEA-EF81-681252551515}"/>
          </ac:spMkLst>
        </pc:spChg>
        <pc:spChg chg="mod">
          <ac:chgData name="Тимур Валиев" userId="c9c29e203e616623" providerId="LiveId" clId="{5BC61F6E-E9F8-44E2-944A-33A8FA1D5316}" dt="2023-06-30T15:36:09.798" v="2522" actId="12788"/>
          <ac:spMkLst>
            <pc:docMk/>
            <pc:sldMk cId="485991344" sldId="266"/>
            <ac:spMk id="63" creationId="{6539B424-FE45-E53D-F53F-DD171719E126}"/>
          </ac:spMkLst>
        </pc:spChg>
        <pc:spChg chg="mod">
          <ac:chgData name="Тимур Валиев" userId="c9c29e203e616623" providerId="LiveId" clId="{5BC61F6E-E9F8-44E2-944A-33A8FA1D5316}" dt="2023-06-30T15:36:09.798" v="2522" actId="12788"/>
          <ac:spMkLst>
            <pc:docMk/>
            <pc:sldMk cId="485991344" sldId="266"/>
            <ac:spMk id="64" creationId="{79CC4529-0D3D-4076-FCC3-B7474681AF85}"/>
          </ac:spMkLst>
        </pc:spChg>
        <pc:spChg chg="mod">
          <ac:chgData name="Тимур Валиев" userId="c9c29e203e616623" providerId="LiveId" clId="{5BC61F6E-E9F8-44E2-944A-33A8FA1D5316}" dt="2023-06-30T15:32:39.259" v="2498" actId="14826"/>
          <ac:spMkLst>
            <pc:docMk/>
            <pc:sldMk cId="485991344" sldId="266"/>
            <ac:spMk id="67" creationId="{36043F2F-5512-0892-FC72-6A968C0A96A8}"/>
          </ac:spMkLst>
        </pc:spChg>
        <pc:spChg chg="mod">
          <ac:chgData name="Тимур Валиев" userId="c9c29e203e616623" providerId="LiveId" clId="{5BC61F6E-E9F8-44E2-944A-33A8FA1D5316}" dt="2023-06-30T15:35:06.836" v="2501" actId="14826"/>
          <ac:spMkLst>
            <pc:docMk/>
            <pc:sldMk cId="485991344" sldId="266"/>
            <ac:spMk id="71" creationId="{B019AF13-7F6C-28FF-2012-DBC47579143C}"/>
          </ac:spMkLst>
        </pc:spChg>
        <pc:spChg chg="mod">
          <ac:chgData name="Тимур Валиев" userId="c9c29e203e616623" providerId="LiveId" clId="{5BC61F6E-E9F8-44E2-944A-33A8FA1D5316}" dt="2023-06-30T15:35:54.145" v="2515" actId="403"/>
          <ac:spMkLst>
            <pc:docMk/>
            <pc:sldMk cId="485991344" sldId="266"/>
            <ac:spMk id="72" creationId="{E777D7EC-54DD-117B-3265-3E7396B539A7}"/>
          </ac:spMkLst>
        </pc:spChg>
        <pc:spChg chg="mod">
          <ac:chgData name="Тимур Валиев" userId="c9c29e203e616623" providerId="LiveId" clId="{5BC61F6E-E9F8-44E2-944A-33A8FA1D5316}" dt="2023-06-30T15:35:06.836" v="2501" actId="14826"/>
          <ac:spMkLst>
            <pc:docMk/>
            <pc:sldMk cId="485991344" sldId="266"/>
            <ac:spMk id="75" creationId="{A29219DE-858E-5A84-A4C6-1F1BA5EF3C06}"/>
          </ac:spMkLst>
        </pc:spChg>
        <pc:spChg chg="mod">
          <ac:chgData name="Тимур Валиев" userId="c9c29e203e616623" providerId="LiveId" clId="{5BC61F6E-E9F8-44E2-944A-33A8FA1D5316}" dt="2023-06-30T15:34:04.590" v="2499" actId="14826"/>
          <ac:spMkLst>
            <pc:docMk/>
            <pc:sldMk cId="485991344" sldId="266"/>
            <ac:spMk id="79" creationId="{F151A29D-4507-3D36-2E6C-93A48A1CFC91}"/>
          </ac:spMkLst>
        </pc:spChg>
        <pc:spChg chg="mod">
          <ac:chgData name="Тимур Валиев" userId="c9c29e203e616623" providerId="LiveId" clId="{5BC61F6E-E9F8-44E2-944A-33A8FA1D5316}" dt="2023-06-30T15:35:58.619" v="2517" actId="403"/>
          <ac:spMkLst>
            <pc:docMk/>
            <pc:sldMk cId="485991344" sldId="266"/>
            <ac:spMk id="80" creationId="{D30CF0E8-2441-F8A4-A030-EBDCD6E1876A}"/>
          </ac:spMkLst>
        </pc:spChg>
        <pc:spChg chg="mod">
          <ac:chgData name="Тимур Валиев" userId="c9c29e203e616623" providerId="LiveId" clId="{5BC61F6E-E9F8-44E2-944A-33A8FA1D5316}" dt="2023-06-30T15:34:04.590" v="2499" actId="14826"/>
          <ac:spMkLst>
            <pc:docMk/>
            <pc:sldMk cId="485991344" sldId="266"/>
            <ac:spMk id="83" creationId="{DD6963B3-A7E1-5CF4-9067-801668B07B05}"/>
          </ac:spMkLst>
        </pc:spChg>
        <pc:spChg chg="add del mod">
          <ac:chgData name="Тимур Валиев" userId="c9c29e203e616623" providerId="LiveId" clId="{5BC61F6E-E9F8-44E2-944A-33A8FA1D5316}" dt="2023-07-01T13:11:34.680" v="4526" actId="21"/>
          <ac:spMkLst>
            <pc:docMk/>
            <pc:sldMk cId="485991344" sldId="266"/>
            <ac:spMk id="85" creationId="{5CB0EC52-05FA-C376-6B55-145F6BD6F10F}"/>
          </ac:spMkLst>
        </pc:spChg>
        <pc:spChg chg="add del mod">
          <ac:chgData name="Тимур Валиев" userId="c9c29e203e616623" providerId="LiveId" clId="{5BC61F6E-E9F8-44E2-944A-33A8FA1D5316}" dt="2023-06-30T15:17:21.634" v="2128" actId="21"/>
          <ac:spMkLst>
            <pc:docMk/>
            <pc:sldMk cId="485991344" sldId="266"/>
            <ac:spMk id="92" creationId="{75F75557-528A-474C-F140-85D89D039D90}"/>
          </ac:spMkLst>
        </pc:spChg>
        <pc:spChg chg="add mod">
          <ac:chgData name="Тимур Валиев" userId="c9c29e203e616623" providerId="LiveId" clId="{5BC61F6E-E9F8-44E2-944A-33A8FA1D5316}" dt="2023-06-30T15:51:35.987" v="2669" actId="164"/>
          <ac:spMkLst>
            <pc:docMk/>
            <pc:sldMk cId="485991344" sldId="266"/>
            <ac:spMk id="96" creationId="{9E4620C2-2D97-7813-4838-1CF6CDAC0A0A}"/>
          </ac:spMkLst>
        </pc:spChg>
        <pc:spChg chg="mod">
          <ac:chgData name="Тимур Валиев" userId="c9c29e203e616623" providerId="LiveId" clId="{5BC61F6E-E9F8-44E2-944A-33A8FA1D5316}" dt="2023-06-30T15:50:31.819" v="2656" actId="571"/>
          <ac:spMkLst>
            <pc:docMk/>
            <pc:sldMk cId="485991344" sldId="266"/>
            <ac:spMk id="126" creationId="{F1DBAB24-097C-3467-5741-383123F95FB6}"/>
          </ac:spMkLst>
        </pc:spChg>
        <pc:spChg chg="mod">
          <ac:chgData name="Тимур Валиев" userId="c9c29e203e616623" providerId="LiveId" clId="{5BC61F6E-E9F8-44E2-944A-33A8FA1D5316}" dt="2023-06-30T15:50:31.819" v="2656" actId="571"/>
          <ac:spMkLst>
            <pc:docMk/>
            <pc:sldMk cId="485991344" sldId="266"/>
            <ac:spMk id="127" creationId="{B6139D73-4EAE-D1A0-7658-C64DC69AD418}"/>
          </ac:spMkLst>
        </pc:spChg>
        <pc:spChg chg="mod">
          <ac:chgData name="Тимур Валиев" userId="c9c29e203e616623" providerId="LiveId" clId="{5BC61F6E-E9F8-44E2-944A-33A8FA1D5316}" dt="2023-06-30T15:50:31.819" v="2656" actId="571"/>
          <ac:spMkLst>
            <pc:docMk/>
            <pc:sldMk cId="485991344" sldId="266"/>
            <ac:spMk id="130" creationId="{93BAF154-73E0-E635-C54C-ADBEE8EA7A60}"/>
          </ac:spMkLst>
        </pc:spChg>
        <pc:spChg chg="mod">
          <ac:chgData name="Тимур Валиев" userId="c9c29e203e616623" providerId="LiveId" clId="{5BC61F6E-E9F8-44E2-944A-33A8FA1D5316}" dt="2023-06-30T15:50:39.030" v="2658" actId="571"/>
          <ac:spMkLst>
            <pc:docMk/>
            <pc:sldMk cId="485991344" sldId="266"/>
            <ac:spMk id="134" creationId="{9CEEF925-4110-C690-56F5-649B3817F25E}"/>
          </ac:spMkLst>
        </pc:spChg>
        <pc:spChg chg="mod">
          <ac:chgData name="Тимур Валиев" userId="c9c29e203e616623" providerId="LiveId" clId="{5BC61F6E-E9F8-44E2-944A-33A8FA1D5316}" dt="2023-06-30T15:50:39.030" v="2658" actId="571"/>
          <ac:spMkLst>
            <pc:docMk/>
            <pc:sldMk cId="485991344" sldId="266"/>
            <ac:spMk id="135" creationId="{920716C4-7BF5-162E-FDBE-CD810601A820}"/>
          </ac:spMkLst>
        </pc:spChg>
        <pc:spChg chg="mod">
          <ac:chgData name="Тимур Валиев" userId="c9c29e203e616623" providerId="LiveId" clId="{5BC61F6E-E9F8-44E2-944A-33A8FA1D5316}" dt="2023-06-30T15:50:39.030" v="2658" actId="571"/>
          <ac:spMkLst>
            <pc:docMk/>
            <pc:sldMk cId="485991344" sldId="266"/>
            <ac:spMk id="138" creationId="{76474A80-D413-9631-1446-AB98CEE77711}"/>
          </ac:spMkLst>
        </pc:spChg>
        <pc:spChg chg="add">
          <ac:chgData name="Тимур Валиев" userId="c9c29e203e616623" providerId="LiveId" clId="{5BC61F6E-E9F8-44E2-944A-33A8FA1D5316}" dt="2023-06-30T16:06:40.392" v="2772" actId="11529"/>
          <ac:spMkLst>
            <pc:docMk/>
            <pc:sldMk cId="485991344" sldId="266"/>
            <ac:spMk id="143" creationId="{4C00DB2D-0166-A878-086D-DC9B80CE2BFB}"/>
          </ac:spMkLst>
        </pc:spChg>
        <pc:spChg chg="add mod">
          <ac:chgData name="Тимур Валиев" userId="c9c29e203e616623" providerId="LiveId" clId="{5BC61F6E-E9F8-44E2-944A-33A8FA1D5316}" dt="2023-06-30T16:06:43.172" v="2773" actId="571"/>
          <ac:spMkLst>
            <pc:docMk/>
            <pc:sldMk cId="485991344" sldId="266"/>
            <ac:spMk id="144" creationId="{40854167-AA56-E37C-CFFE-05EEAB2110A8}"/>
          </ac:spMkLst>
        </pc:spChg>
        <pc:grpChg chg="add mod">
          <ac:chgData name="Тимур Валиев" userId="c9c29e203e616623" providerId="LiveId" clId="{5BC61F6E-E9F8-44E2-944A-33A8FA1D5316}" dt="2023-07-04T11:56:07.278" v="6969" actId="164"/>
          <ac:grpSpMkLst>
            <pc:docMk/>
            <pc:sldMk cId="485991344" sldId="266"/>
            <ac:grpSpMk id="2" creationId="{C5E6FEB5-BF90-78F5-71AF-97EAEEC76413}"/>
          </ac:grpSpMkLst>
        </pc:grpChg>
        <pc:grpChg chg="add del mod">
          <ac:chgData name="Тимур Валиев" userId="c9c29e203e616623" providerId="LiveId" clId="{5BC61F6E-E9F8-44E2-944A-33A8FA1D5316}" dt="2023-06-30T14:54:48.672" v="1936" actId="165"/>
          <ac:grpSpMkLst>
            <pc:docMk/>
            <pc:sldMk cId="485991344" sldId="266"/>
            <ac:grpSpMk id="13" creationId="{D2507E74-0160-F041-8DBF-FC2D7E295845}"/>
          </ac:grpSpMkLst>
        </pc:grpChg>
        <pc:grpChg chg="add mod">
          <ac:chgData name="Тимур Валиев" userId="c9c29e203e616623" providerId="LiveId" clId="{5BC61F6E-E9F8-44E2-944A-33A8FA1D5316}" dt="2023-06-30T15:04:25.487" v="2044" actId="164"/>
          <ac:grpSpMkLst>
            <pc:docMk/>
            <pc:sldMk cId="485991344" sldId="266"/>
            <ac:grpSpMk id="16" creationId="{4FB41EDE-13B1-9BFD-5063-478B480DCB04}"/>
          </ac:grpSpMkLst>
        </pc:grpChg>
        <pc:grpChg chg="add mod">
          <ac:chgData name="Тимур Валиев" userId="c9c29e203e616623" providerId="LiveId" clId="{5BC61F6E-E9F8-44E2-944A-33A8FA1D5316}" dt="2023-06-30T15:18:46.895" v="2160" actId="1035"/>
          <ac:grpSpMkLst>
            <pc:docMk/>
            <pc:sldMk cId="485991344" sldId="266"/>
            <ac:grpSpMk id="20" creationId="{19A5CEF7-E5A8-978E-F6E6-CCAFD4D50786}"/>
          </ac:grpSpMkLst>
        </pc:grpChg>
        <pc:grpChg chg="add mod">
          <ac:chgData name="Тимур Валиев" userId="c9c29e203e616623" providerId="LiveId" clId="{5BC61F6E-E9F8-44E2-944A-33A8FA1D5316}" dt="2023-06-30T15:30:48.138" v="2496" actId="14826"/>
          <ac:grpSpMkLst>
            <pc:docMk/>
            <pc:sldMk cId="485991344" sldId="266"/>
            <ac:grpSpMk id="21" creationId="{2EE3EE34-9E7F-48DC-FF66-0E9B823F3397}"/>
          </ac:grpSpMkLst>
        </pc:grpChg>
        <pc:grpChg chg="mod">
          <ac:chgData name="Тимур Валиев" userId="c9c29e203e616623" providerId="LiveId" clId="{5BC61F6E-E9F8-44E2-944A-33A8FA1D5316}" dt="2023-06-30T15:30:48.138" v="2496" actId="14826"/>
          <ac:grpSpMkLst>
            <pc:docMk/>
            <pc:sldMk cId="485991344" sldId="266"/>
            <ac:grpSpMk id="22" creationId="{B7BF5228-D5CE-8F0B-3F6A-21B0A7526D02}"/>
          </ac:grpSpMkLst>
        </pc:grpChg>
        <pc:grpChg chg="add mod">
          <ac:chgData name="Тимур Валиев" userId="c9c29e203e616623" providerId="LiveId" clId="{5BC61F6E-E9F8-44E2-944A-33A8FA1D5316}" dt="2023-06-30T15:29:13.416" v="2488" actId="14826"/>
          <ac:grpSpMkLst>
            <pc:docMk/>
            <pc:sldMk cId="485991344" sldId="266"/>
            <ac:grpSpMk id="29" creationId="{DB6F6EC7-B8F0-E9E2-BB9C-0A6A9D36411D}"/>
          </ac:grpSpMkLst>
        </pc:grpChg>
        <pc:grpChg chg="mod">
          <ac:chgData name="Тимур Валиев" userId="c9c29e203e616623" providerId="LiveId" clId="{5BC61F6E-E9F8-44E2-944A-33A8FA1D5316}" dt="2023-06-30T15:29:13.416" v="2488" actId="14826"/>
          <ac:grpSpMkLst>
            <pc:docMk/>
            <pc:sldMk cId="485991344" sldId="266"/>
            <ac:grpSpMk id="30" creationId="{B13A797E-36B4-E0C4-DD5E-432F7A18DBE0}"/>
          </ac:grpSpMkLst>
        </pc:grpChg>
        <pc:grpChg chg="add mod">
          <ac:chgData name="Тимур Валиев" userId="c9c29e203e616623" providerId="LiveId" clId="{5BC61F6E-E9F8-44E2-944A-33A8FA1D5316}" dt="2023-06-30T15:05:34.653" v="2051" actId="571"/>
          <ac:grpSpMkLst>
            <pc:docMk/>
            <pc:sldMk cId="485991344" sldId="266"/>
            <ac:grpSpMk id="37" creationId="{4F439976-EF3C-D1F9-4A36-842883EF5F6E}"/>
          </ac:grpSpMkLst>
        </pc:grpChg>
        <pc:grpChg chg="mod">
          <ac:chgData name="Тимур Валиев" userId="c9c29e203e616623" providerId="LiveId" clId="{5BC61F6E-E9F8-44E2-944A-33A8FA1D5316}" dt="2023-06-30T15:05:34.653" v="2051" actId="571"/>
          <ac:grpSpMkLst>
            <pc:docMk/>
            <pc:sldMk cId="485991344" sldId="266"/>
            <ac:grpSpMk id="38" creationId="{C0554D50-6CF4-2360-9AD3-837C7C444337}"/>
          </ac:grpSpMkLst>
        </pc:grpChg>
        <pc:grpChg chg="add mod">
          <ac:chgData name="Тимур Валиев" userId="c9c29e203e616623" providerId="LiveId" clId="{5BC61F6E-E9F8-44E2-944A-33A8FA1D5316}" dt="2023-06-30T15:05:34.653" v="2051" actId="571"/>
          <ac:grpSpMkLst>
            <pc:docMk/>
            <pc:sldMk cId="485991344" sldId="266"/>
            <ac:grpSpMk id="45" creationId="{ACF5BC8A-06C4-14AB-D982-9C1056BE8DC2}"/>
          </ac:grpSpMkLst>
        </pc:grpChg>
        <pc:grpChg chg="mod">
          <ac:chgData name="Тимур Валиев" userId="c9c29e203e616623" providerId="LiveId" clId="{5BC61F6E-E9F8-44E2-944A-33A8FA1D5316}" dt="2023-06-30T15:05:34.653" v="2051" actId="571"/>
          <ac:grpSpMkLst>
            <pc:docMk/>
            <pc:sldMk cId="485991344" sldId="266"/>
            <ac:grpSpMk id="46" creationId="{66A963FB-DDB8-D64D-2D7B-D6C7566CD01A}"/>
          </ac:grpSpMkLst>
        </pc:grpChg>
        <pc:grpChg chg="add mod">
          <ac:chgData name="Тимур Валиев" userId="c9c29e203e616623" providerId="LiveId" clId="{5BC61F6E-E9F8-44E2-944A-33A8FA1D5316}" dt="2023-06-30T15:05:34.653" v="2051" actId="571"/>
          <ac:grpSpMkLst>
            <pc:docMk/>
            <pc:sldMk cId="485991344" sldId="266"/>
            <ac:grpSpMk id="53" creationId="{86C76D2B-6767-51EA-6E97-829ECC81C49C}"/>
          </ac:grpSpMkLst>
        </pc:grpChg>
        <pc:grpChg chg="mod">
          <ac:chgData name="Тимур Валиев" userId="c9c29e203e616623" providerId="LiveId" clId="{5BC61F6E-E9F8-44E2-944A-33A8FA1D5316}" dt="2023-06-30T15:05:34.653" v="2051" actId="571"/>
          <ac:grpSpMkLst>
            <pc:docMk/>
            <pc:sldMk cId="485991344" sldId="266"/>
            <ac:grpSpMk id="54" creationId="{0D64C7E9-7445-C62E-8DC6-EF789BAB3AF3}"/>
          </ac:grpSpMkLst>
        </pc:grpChg>
        <pc:grpChg chg="add mod ord">
          <ac:chgData name="Тимур Валиев" userId="c9c29e203e616623" providerId="LiveId" clId="{5BC61F6E-E9F8-44E2-944A-33A8FA1D5316}" dt="2023-06-30T15:50:01.007" v="2654" actId="166"/>
          <ac:grpSpMkLst>
            <pc:docMk/>
            <pc:sldMk cId="485991344" sldId="266"/>
            <ac:grpSpMk id="61" creationId="{058088F5-F08E-4DDA-FF31-46AD99100386}"/>
          </ac:grpSpMkLst>
        </pc:grpChg>
        <pc:grpChg chg="mod">
          <ac:chgData name="Тимур Валиев" userId="c9c29e203e616623" providerId="LiveId" clId="{5BC61F6E-E9F8-44E2-944A-33A8FA1D5316}" dt="2023-06-30T15:32:39.259" v="2498" actId="14826"/>
          <ac:grpSpMkLst>
            <pc:docMk/>
            <pc:sldMk cId="485991344" sldId="266"/>
            <ac:grpSpMk id="62" creationId="{CACDCFA2-3CD0-F5FE-864E-EC72EE19F9F4}"/>
          </ac:grpSpMkLst>
        </pc:grpChg>
        <pc:grpChg chg="add mod ord">
          <ac:chgData name="Тимур Валиев" userId="c9c29e203e616623" providerId="LiveId" clId="{5BC61F6E-E9F8-44E2-944A-33A8FA1D5316}" dt="2023-06-30T15:49:46.527" v="2651" actId="166"/>
          <ac:grpSpMkLst>
            <pc:docMk/>
            <pc:sldMk cId="485991344" sldId="266"/>
            <ac:grpSpMk id="69" creationId="{D7FEFCB5-2C9B-0AC3-CA36-AD9B832163D1}"/>
          </ac:grpSpMkLst>
        </pc:grpChg>
        <pc:grpChg chg="mod">
          <ac:chgData name="Тимур Валиев" userId="c9c29e203e616623" providerId="LiveId" clId="{5BC61F6E-E9F8-44E2-944A-33A8FA1D5316}" dt="2023-06-30T15:35:06.836" v="2501" actId="14826"/>
          <ac:grpSpMkLst>
            <pc:docMk/>
            <pc:sldMk cId="485991344" sldId="266"/>
            <ac:grpSpMk id="70" creationId="{F465B7BA-70FD-66DC-E0DA-B7F5227B3E6D}"/>
          </ac:grpSpMkLst>
        </pc:grpChg>
        <pc:grpChg chg="add mod ord">
          <ac:chgData name="Тимур Валиев" userId="c9c29e203e616623" providerId="LiveId" clId="{5BC61F6E-E9F8-44E2-944A-33A8FA1D5316}" dt="2023-06-30T15:49:46.527" v="2651" actId="166"/>
          <ac:grpSpMkLst>
            <pc:docMk/>
            <pc:sldMk cId="485991344" sldId="266"/>
            <ac:grpSpMk id="77" creationId="{DB7B165B-EA97-74D2-2297-7AB4F9B00E07}"/>
          </ac:grpSpMkLst>
        </pc:grpChg>
        <pc:grpChg chg="mod">
          <ac:chgData name="Тимур Валиев" userId="c9c29e203e616623" providerId="LiveId" clId="{5BC61F6E-E9F8-44E2-944A-33A8FA1D5316}" dt="2023-06-30T15:34:04.590" v="2499" actId="14826"/>
          <ac:grpSpMkLst>
            <pc:docMk/>
            <pc:sldMk cId="485991344" sldId="266"/>
            <ac:grpSpMk id="78" creationId="{DB8BAD98-6DA4-CA47-BE67-4FC0ADD6969E}"/>
          </ac:grpSpMkLst>
        </pc:grpChg>
        <pc:grpChg chg="add mod">
          <ac:chgData name="Тимур Валиев" userId="c9c29e203e616623" providerId="LiveId" clId="{5BC61F6E-E9F8-44E2-944A-33A8FA1D5316}" dt="2023-06-30T16:05:31.754" v="2768" actId="1076"/>
          <ac:grpSpMkLst>
            <pc:docMk/>
            <pc:sldMk cId="485991344" sldId="266"/>
            <ac:grpSpMk id="95" creationId="{DECEB40D-89A7-50BA-30A1-253B5BED2430}"/>
          </ac:grpSpMkLst>
        </pc:grpChg>
        <pc:grpChg chg="add mod">
          <ac:chgData name="Тимур Валиев" userId="c9c29e203e616623" providerId="LiveId" clId="{5BC61F6E-E9F8-44E2-944A-33A8FA1D5316}" dt="2023-06-30T15:48:53.666" v="2643" actId="164"/>
          <ac:grpSpMkLst>
            <pc:docMk/>
            <pc:sldMk cId="485991344" sldId="266"/>
            <ac:grpSpMk id="123" creationId="{872992CD-A5C2-02DF-1CE5-BE726D42E94E}"/>
          </ac:grpSpMkLst>
        </pc:grpChg>
        <pc:grpChg chg="add mod">
          <ac:chgData name="Тимур Валиев" userId="c9c29e203e616623" providerId="LiveId" clId="{5BC61F6E-E9F8-44E2-944A-33A8FA1D5316}" dt="2023-06-30T15:50:31.819" v="2656" actId="571"/>
          <ac:grpSpMkLst>
            <pc:docMk/>
            <pc:sldMk cId="485991344" sldId="266"/>
            <ac:grpSpMk id="124" creationId="{4C4374B7-7420-767F-4EA6-A916E24C5CC1}"/>
          </ac:grpSpMkLst>
        </pc:grpChg>
        <pc:grpChg chg="mod">
          <ac:chgData name="Тимур Валиев" userId="c9c29e203e616623" providerId="LiveId" clId="{5BC61F6E-E9F8-44E2-944A-33A8FA1D5316}" dt="2023-06-30T15:50:31.819" v="2656" actId="571"/>
          <ac:grpSpMkLst>
            <pc:docMk/>
            <pc:sldMk cId="485991344" sldId="266"/>
            <ac:grpSpMk id="125" creationId="{EA1B0147-34B0-81C5-C502-2633C0F9D835}"/>
          </ac:grpSpMkLst>
        </pc:grpChg>
        <pc:grpChg chg="add mod">
          <ac:chgData name="Тимур Валиев" userId="c9c29e203e616623" providerId="LiveId" clId="{5BC61F6E-E9F8-44E2-944A-33A8FA1D5316}" dt="2023-06-30T15:50:39.030" v="2658" actId="571"/>
          <ac:grpSpMkLst>
            <pc:docMk/>
            <pc:sldMk cId="485991344" sldId="266"/>
            <ac:grpSpMk id="132" creationId="{F8892180-AF7A-5E25-5A02-6DDB3484CBD3}"/>
          </ac:grpSpMkLst>
        </pc:grpChg>
        <pc:grpChg chg="mod">
          <ac:chgData name="Тимур Валиев" userId="c9c29e203e616623" providerId="LiveId" clId="{5BC61F6E-E9F8-44E2-944A-33A8FA1D5316}" dt="2023-06-30T15:50:39.030" v="2658" actId="571"/>
          <ac:grpSpMkLst>
            <pc:docMk/>
            <pc:sldMk cId="485991344" sldId="266"/>
            <ac:grpSpMk id="133" creationId="{CF16B41D-9CC9-97A1-E7E9-D097FD10C068}"/>
          </ac:grpSpMkLst>
        </pc:grpChg>
        <pc:grpChg chg="add mod ord">
          <ac:chgData name="Тимур Валиев" userId="c9c29e203e616623" providerId="LiveId" clId="{5BC61F6E-E9F8-44E2-944A-33A8FA1D5316}" dt="2023-06-30T15:58:37.012" v="2708" actId="164"/>
          <ac:grpSpMkLst>
            <pc:docMk/>
            <pc:sldMk cId="485991344" sldId="266"/>
            <ac:grpSpMk id="140" creationId="{B213E5F5-EBDC-4D62-DA24-BC9EE1242E6C}"/>
          </ac:grpSpMkLst>
        </pc:grpChg>
        <pc:grpChg chg="add mod ord">
          <ac:chgData name="Тимур Валиев" userId="c9c29e203e616623" providerId="LiveId" clId="{5BC61F6E-E9F8-44E2-944A-33A8FA1D5316}" dt="2023-06-30T15:59:05.010" v="2710" actId="164"/>
          <ac:grpSpMkLst>
            <pc:docMk/>
            <pc:sldMk cId="485991344" sldId="266"/>
            <ac:grpSpMk id="141" creationId="{8A913A06-E4DF-6D7A-EF98-F9DB663DB0DA}"/>
          </ac:grpSpMkLst>
        </pc:grpChg>
        <pc:grpChg chg="add mod ord">
          <ac:chgData name="Тимур Валиев" userId="c9c29e203e616623" providerId="LiveId" clId="{5BC61F6E-E9F8-44E2-944A-33A8FA1D5316}" dt="2023-07-04T11:56:07.278" v="6969" actId="164"/>
          <ac:grpSpMkLst>
            <pc:docMk/>
            <pc:sldMk cId="485991344" sldId="266"/>
            <ac:grpSpMk id="142" creationId="{B4EB7FF3-5DC0-40FC-3534-743988984BA8}"/>
          </ac:grpSpMkLst>
        </pc:grpChg>
        <pc:picChg chg="add del mod ord">
          <ac:chgData name="Тимур Валиев" userId="c9c29e203e616623" providerId="LiveId" clId="{5BC61F6E-E9F8-44E2-944A-33A8FA1D5316}" dt="2023-06-30T15:17:21.634" v="2128" actId="21"/>
          <ac:picMkLst>
            <pc:docMk/>
            <pc:sldMk cId="485991344" sldId="266"/>
            <ac:picMk id="5" creationId="{328FF154-2664-1F6E-F85F-95691650A9A8}"/>
          </ac:picMkLst>
        </pc:picChg>
        <pc:picChg chg="add mod topLvl">
          <ac:chgData name="Тимур Валиев" userId="c9c29e203e616623" providerId="LiveId" clId="{5BC61F6E-E9F8-44E2-944A-33A8FA1D5316}" dt="2023-06-30T14:55:17.654" v="1939" actId="164"/>
          <ac:picMkLst>
            <pc:docMk/>
            <pc:sldMk cId="485991344" sldId="266"/>
            <ac:picMk id="11" creationId="{91FC8299-7A32-6AAF-2B62-226E13629F92}"/>
          </ac:picMkLst>
        </pc:picChg>
        <pc:picChg chg="add mod topLvl">
          <ac:chgData name="Тимур Валиев" userId="c9c29e203e616623" providerId="LiveId" clId="{5BC61F6E-E9F8-44E2-944A-33A8FA1D5316}" dt="2023-06-30T14:55:17.654" v="1939" actId="164"/>
          <ac:picMkLst>
            <pc:docMk/>
            <pc:sldMk cId="485991344" sldId="266"/>
            <ac:picMk id="12" creationId="{02D506D6-EB73-C178-EE12-ABD3FDE7F19A}"/>
          </ac:picMkLst>
        </pc:picChg>
        <pc:picChg chg="add mod">
          <ac:chgData name="Тимур Валиев" userId="c9c29e203e616623" providerId="LiveId" clId="{5BC61F6E-E9F8-44E2-944A-33A8FA1D5316}" dt="2023-06-30T14:55:17.654" v="1939" actId="164"/>
          <ac:picMkLst>
            <pc:docMk/>
            <pc:sldMk cId="485991344" sldId="266"/>
            <ac:picMk id="15" creationId="{AE14F529-C752-341F-C3F3-D6F2ED3180F5}"/>
          </ac:picMkLst>
        </pc:picChg>
        <pc:picChg chg="mod">
          <ac:chgData name="Тимур Валиев" userId="c9c29e203e616623" providerId="LiveId" clId="{5BC61F6E-E9F8-44E2-944A-33A8FA1D5316}" dt="2023-06-30T15:30:48.138" v="2496" actId="14826"/>
          <ac:picMkLst>
            <pc:docMk/>
            <pc:sldMk cId="485991344" sldId="266"/>
            <ac:picMk id="25" creationId="{6C8FDF52-B5D7-1438-A6D9-3940549E51E4}"/>
          </ac:picMkLst>
        </pc:picChg>
        <pc:picChg chg="mod">
          <ac:chgData name="Тимур Валиев" userId="c9c29e203e616623" providerId="LiveId" clId="{5BC61F6E-E9F8-44E2-944A-33A8FA1D5316}" dt="2023-06-30T15:30:48.138" v="2496" actId="14826"/>
          <ac:picMkLst>
            <pc:docMk/>
            <pc:sldMk cId="485991344" sldId="266"/>
            <ac:picMk id="26" creationId="{0A188EDF-D6D1-5DA0-108A-06891024E1C1}"/>
          </ac:picMkLst>
        </pc:picChg>
        <pc:picChg chg="mod">
          <ac:chgData name="Тимур Валиев" userId="c9c29e203e616623" providerId="LiveId" clId="{5BC61F6E-E9F8-44E2-944A-33A8FA1D5316}" dt="2023-06-30T15:30:52.747" v="2497" actId="14100"/>
          <ac:picMkLst>
            <pc:docMk/>
            <pc:sldMk cId="485991344" sldId="266"/>
            <ac:picMk id="28" creationId="{AF79CA03-258A-622E-F3DE-9F5EB7E1D392}"/>
          </ac:picMkLst>
        </pc:picChg>
        <pc:picChg chg="mod">
          <ac:chgData name="Тимур Валиев" userId="c9c29e203e616623" providerId="LiveId" clId="{5BC61F6E-E9F8-44E2-944A-33A8FA1D5316}" dt="2023-06-30T15:29:13.416" v="2488" actId="14826"/>
          <ac:picMkLst>
            <pc:docMk/>
            <pc:sldMk cId="485991344" sldId="266"/>
            <ac:picMk id="33" creationId="{BE08CE14-078B-4A0C-68AD-75B661167F41}"/>
          </ac:picMkLst>
        </pc:picChg>
        <pc:picChg chg="mod">
          <ac:chgData name="Тимур Валиев" userId="c9c29e203e616623" providerId="LiveId" clId="{5BC61F6E-E9F8-44E2-944A-33A8FA1D5316}" dt="2023-06-30T15:29:13.416" v="2488" actId="14826"/>
          <ac:picMkLst>
            <pc:docMk/>
            <pc:sldMk cId="485991344" sldId="266"/>
            <ac:picMk id="34" creationId="{F0E6824D-9790-5EAD-F062-4A670194FBE3}"/>
          </ac:picMkLst>
        </pc:picChg>
        <pc:picChg chg="mod">
          <ac:chgData name="Тимур Валиев" userId="c9c29e203e616623" providerId="LiveId" clId="{5BC61F6E-E9F8-44E2-944A-33A8FA1D5316}" dt="2023-06-30T15:29:20.991" v="2495" actId="1038"/>
          <ac:picMkLst>
            <pc:docMk/>
            <pc:sldMk cId="485991344" sldId="266"/>
            <ac:picMk id="36" creationId="{BEA3A11B-29EA-0F88-FD28-AABF629D0976}"/>
          </ac:picMkLst>
        </pc:picChg>
        <pc:picChg chg="mod">
          <ac:chgData name="Тимур Валиев" userId="c9c29e203e616623" providerId="LiveId" clId="{5BC61F6E-E9F8-44E2-944A-33A8FA1D5316}" dt="2023-06-30T15:05:34.653" v="2051" actId="571"/>
          <ac:picMkLst>
            <pc:docMk/>
            <pc:sldMk cId="485991344" sldId="266"/>
            <ac:picMk id="41" creationId="{18E193E5-36F0-B829-A007-66E43BFA51B9}"/>
          </ac:picMkLst>
        </pc:picChg>
        <pc:picChg chg="mod">
          <ac:chgData name="Тимур Валиев" userId="c9c29e203e616623" providerId="LiveId" clId="{5BC61F6E-E9F8-44E2-944A-33A8FA1D5316}" dt="2023-06-30T15:05:34.653" v="2051" actId="571"/>
          <ac:picMkLst>
            <pc:docMk/>
            <pc:sldMk cId="485991344" sldId="266"/>
            <ac:picMk id="42" creationId="{C4986D1F-3B1C-E9E7-7BD8-C3C99FB2B1A9}"/>
          </ac:picMkLst>
        </pc:picChg>
        <pc:picChg chg="mod">
          <ac:chgData name="Тимур Валиев" userId="c9c29e203e616623" providerId="LiveId" clId="{5BC61F6E-E9F8-44E2-944A-33A8FA1D5316}" dt="2023-06-30T15:05:34.653" v="2051" actId="571"/>
          <ac:picMkLst>
            <pc:docMk/>
            <pc:sldMk cId="485991344" sldId="266"/>
            <ac:picMk id="44" creationId="{AA2A005A-047C-2092-7C4B-F26E9C96E37B}"/>
          </ac:picMkLst>
        </pc:picChg>
        <pc:picChg chg="mod">
          <ac:chgData name="Тимур Валиев" userId="c9c29e203e616623" providerId="LiveId" clId="{5BC61F6E-E9F8-44E2-944A-33A8FA1D5316}" dt="2023-06-30T15:05:34.653" v="2051" actId="571"/>
          <ac:picMkLst>
            <pc:docMk/>
            <pc:sldMk cId="485991344" sldId="266"/>
            <ac:picMk id="49" creationId="{B8F65880-FE38-B580-A93C-C745CDC41CEA}"/>
          </ac:picMkLst>
        </pc:picChg>
        <pc:picChg chg="mod">
          <ac:chgData name="Тимур Валиев" userId="c9c29e203e616623" providerId="LiveId" clId="{5BC61F6E-E9F8-44E2-944A-33A8FA1D5316}" dt="2023-06-30T15:05:34.653" v="2051" actId="571"/>
          <ac:picMkLst>
            <pc:docMk/>
            <pc:sldMk cId="485991344" sldId="266"/>
            <ac:picMk id="50" creationId="{53979521-F18D-3EFB-F230-3D2F7E1B98FC}"/>
          </ac:picMkLst>
        </pc:picChg>
        <pc:picChg chg="mod">
          <ac:chgData name="Тимур Валиев" userId="c9c29e203e616623" providerId="LiveId" clId="{5BC61F6E-E9F8-44E2-944A-33A8FA1D5316}" dt="2023-06-30T15:05:34.653" v="2051" actId="571"/>
          <ac:picMkLst>
            <pc:docMk/>
            <pc:sldMk cId="485991344" sldId="266"/>
            <ac:picMk id="52" creationId="{292952E8-1E14-29A8-DD41-549F53912777}"/>
          </ac:picMkLst>
        </pc:picChg>
        <pc:picChg chg="mod">
          <ac:chgData name="Тимур Валиев" userId="c9c29e203e616623" providerId="LiveId" clId="{5BC61F6E-E9F8-44E2-944A-33A8FA1D5316}" dt="2023-06-30T15:05:34.653" v="2051" actId="571"/>
          <ac:picMkLst>
            <pc:docMk/>
            <pc:sldMk cId="485991344" sldId="266"/>
            <ac:picMk id="57" creationId="{572C7FD2-3C03-B8B9-862E-EBD397F1FBBF}"/>
          </ac:picMkLst>
        </pc:picChg>
        <pc:picChg chg="mod">
          <ac:chgData name="Тимур Валиев" userId="c9c29e203e616623" providerId="LiveId" clId="{5BC61F6E-E9F8-44E2-944A-33A8FA1D5316}" dt="2023-06-30T15:05:34.653" v="2051" actId="571"/>
          <ac:picMkLst>
            <pc:docMk/>
            <pc:sldMk cId="485991344" sldId="266"/>
            <ac:picMk id="58" creationId="{C3C755C3-B001-C86F-7737-CE64F67C8B2B}"/>
          </ac:picMkLst>
        </pc:picChg>
        <pc:picChg chg="mod">
          <ac:chgData name="Тимур Валиев" userId="c9c29e203e616623" providerId="LiveId" clId="{5BC61F6E-E9F8-44E2-944A-33A8FA1D5316}" dt="2023-06-30T15:05:34.653" v="2051" actId="571"/>
          <ac:picMkLst>
            <pc:docMk/>
            <pc:sldMk cId="485991344" sldId="266"/>
            <ac:picMk id="60" creationId="{C9CC628B-7C78-558C-1D11-0FB20FBA778A}"/>
          </ac:picMkLst>
        </pc:picChg>
        <pc:picChg chg="mod">
          <ac:chgData name="Тимур Валиев" userId="c9c29e203e616623" providerId="LiveId" clId="{5BC61F6E-E9F8-44E2-944A-33A8FA1D5316}" dt="2023-06-30T15:32:39.259" v="2498" actId="14826"/>
          <ac:picMkLst>
            <pc:docMk/>
            <pc:sldMk cId="485991344" sldId="266"/>
            <ac:picMk id="65" creationId="{78943B6F-C2E2-7B00-6A89-6D04BC7E338B}"/>
          </ac:picMkLst>
        </pc:picChg>
        <pc:picChg chg="mod">
          <ac:chgData name="Тимур Валиев" userId="c9c29e203e616623" providerId="LiveId" clId="{5BC61F6E-E9F8-44E2-944A-33A8FA1D5316}" dt="2023-06-30T15:32:39.259" v="2498" actId="14826"/>
          <ac:picMkLst>
            <pc:docMk/>
            <pc:sldMk cId="485991344" sldId="266"/>
            <ac:picMk id="66" creationId="{05C632B2-3A25-1454-F123-F751C9505C1F}"/>
          </ac:picMkLst>
        </pc:picChg>
        <pc:picChg chg="mod">
          <ac:chgData name="Тимур Валиев" userId="c9c29e203e616623" providerId="LiveId" clId="{5BC61F6E-E9F8-44E2-944A-33A8FA1D5316}" dt="2023-06-30T15:32:39.259" v="2498" actId="14826"/>
          <ac:picMkLst>
            <pc:docMk/>
            <pc:sldMk cId="485991344" sldId="266"/>
            <ac:picMk id="68" creationId="{AF681FC9-6223-9B66-E3FF-E8FE2031E7FA}"/>
          </ac:picMkLst>
        </pc:picChg>
        <pc:picChg chg="mod">
          <ac:chgData name="Тимур Валиев" userId="c9c29e203e616623" providerId="LiveId" clId="{5BC61F6E-E9F8-44E2-944A-33A8FA1D5316}" dt="2023-06-30T15:35:06.836" v="2501" actId="14826"/>
          <ac:picMkLst>
            <pc:docMk/>
            <pc:sldMk cId="485991344" sldId="266"/>
            <ac:picMk id="73" creationId="{7D56F5B9-4C13-A2F6-BBB3-D8A505704F16}"/>
          </ac:picMkLst>
        </pc:picChg>
        <pc:picChg chg="mod">
          <ac:chgData name="Тимур Валиев" userId="c9c29e203e616623" providerId="LiveId" clId="{5BC61F6E-E9F8-44E2-944A-33A8FA1D5316}" dt="2023-06-30T15:35:06.836" v="2501" actId="14826"/>
          <ac:picMkLst>
            <pc:docMk/>
            <pc:sldMk cId="485991344" sldId="266"/>
            <ac:picMk id="74" creationId="{1DA6A6D7-FADB-6BFA-4F75-51177E1C1A0F}"/>
          </ac:picMkLst>
        </pc:picChg>
        <pc:picChg chg="mod">
          <ac:chgData name="Тимур Валиев" userId="c9c29e203e616623" providerId="LiveId" clId="{5BC61F6E-E9F8-44E2-944A-33A8FA1D5316}" dt="2023-06-30T15:35:06.836" v="2501" actId="14826"/>
          <ac:picMkLst>
            <pc:docMk/>
            <pc:sldMk cId="485991344" sldId="266"/>
            <ac:picMk id="76" creationId="{B4658FB1-D7EA-5D51-9C0E-9A4F31ED286F}"/>
          </ac:picMkLst>
        </pc:picChg>
        <pc:picChg chg="mod">
          <ac:chgData name="Тимур Валиев" userId="c9c29e203e616623" providerId="LiveId" clId="{5BC61F6E-E9F8-44E2-944A-33A8FA1D5316}" dt="2023-06-30T15:34:04.590" v="2499" actId="14826"/>
          <ac:picMkLst>
            <pc:docMk/>
            <pc:sldMk cId="485991344" sldId="266"/>
            <ac:picMk id="81" creationId="{068ED1EB-D194-7C33-8D37-A903B3239CCD}"/>
          </ac:picMkLst>
        </pc:picChg>
        <pc:picChg chg="mod">
          <ac:chgData name="Тимур Валиев" userId="c9c29e203e616623" providerId="LiveId" clId="{5BC61F6E-E9F8-44E2-944A-33A8FA1D5316}" dt="2023-06-30T15:34:04.590" v="2499" actId="14826"/>
          <ac:picMkLst>
            <pc:docMk/>
            <pc:sldMk cId="485991344" sldId="266"/>
            <ac:picMk id="82" creationId="{E0D177FD-A273-C003-00DD-AB41C74EAC0D}"/>
          </ac:picMkLst>
        </pc:picChg>
        <pc:picChg chg="mod">
          <ac:chgData name="Тимур Валиев" userId="c9c29e203e616623" providerId="LiveId" clId="{5BC61F6E-E9F8-44E2-944A-33A8FA1D5316}" dt="2023-06-30T15:34:08.236" v="2500" actId="14100"/>
          <ac:picMkLst>
            <pc:docMk/>
            <pc:sldMk cId="485991344" sldId="266"/>
            <ac:picMk id="84" creationId="{83804187-0EAD-B5F1-E6D5-1523871C9725}"/>
          </ac:picMkLst>
        </pc:picChg>
        <pc:picChg chg="add mod">
          <ac:chgData name="Тимур Валиев" userId="c9c29e203e616623" providerId="LiveId" clId="{5BC61F6E-E9F8-44E2-944A-33A8FA1D5316}" dt="2023-06-30T15:18:18.171" v="2132" actId="164"/>
          <ac:picMkLst>
            <pc:docMk/>
            <pc:sldMk cId="485991344" sldId="266"/>
            <ac:picMk id="90" creationId="{ABE6C865-6636-5DD6-4855-F588015FEE9F}"/>
          </ac:picMkLst>
        </pc:picChg>
        <pc:picChg chg="add del mod">
          <ac:chgData name="Тимур Валиев" userId="c9c29e203e616623" providerId="LiveId" clId="{5BC61F6E-E9F8-44E2-944A-33A8FA1D5316}" dt="2023-06-30T15:11:25.172" v="2099" actId="21"/>
          <ac:picMkLst>
            <pc:docMk/>
            <pc:sldMk cId="485991344" sldId="266"/>
            <ac:picMk id="91" creationId="{8FEA78B6-A3C8-7460-E401-AEF1AC0B7499}"/>
          </ac:picMkLst>
        </pc:picChg>
        <pc:picChg chg="add mod">
          <ac:chgData name="Тимур Валиев" userId="c9c29e203e616623" providerId="LiveId" clId="{5BC61F6E-E9F8-44E2-944A-33A8FA1D5316}" dt="2023-07-01T11:12:56.277" v="3832" actId="1076"/>
          <ac:picMkLst>
            <pc:docMk/>
            <pc:sldMk cId="485991344" sldId="266"/>
            <ac:picMk id="94" creationId="{B9A1D02E-D03D-4F6D-8C05-CC005A03BD96}"/>
          </ac:picMkLst>
        </pc:picChg>
        <pc:picChg chg="add mod ord">
          <ac:chgData name="Тимур Валиев" userId="c9c29e203e616623" providerId="LiveId" clId="{5BC61F6E-E9F8-44E2-944A-33A8FA1D5316}" dt="2023-06-30T15:59:05.010" v="2710" actId="164"/>
          <ac:picMkLst>
            <pc:docMk/>
            <pc:sldMk cId="485991344" sldId="266"/>
            <ac:picMk id="97" creationId="{E482675C-565C-C9BC-2A08-3C55F778512C}"/>
          </ac:picMkLst>
        </pc:picChg>
        <pc:picChg chg="add mod">
          <ac:chgData name="Тимур Валиев" userId="c9c29e203e616623" providerId="LiveId" clId="{5BC61F6E-E9F8-44E2-944A-33A8FA1D5316}" dt="2023-06-30T15:51:35.987" v="2669" actId="164"/>
          <ac:picMkLst>
            <pc:docMk/>
            <pc:sldMk cId="485991344" sldId="266"/>
            <ac:picMk id="98" creationId="{148FB105-A39E-2D05-69C8-38A6F6E7BAC1}"/>
          </ac:picMkLst>
        </pc:picChg>
        <pc:picChg chg="add mod">
          <ac:chgData name="Тимур Валиев" userId="c9c29e203e616623" providerId="LiveId" clId="{5BC61F6E-E9F8-44E2-944A-33A8FA1D5316}" dt="2023-06-30T15:51:35.987" v="2669" actId="164"/>
          <ac:picMkLst>
            <pc:docMk/>
            <pc:sldMk cId="485991344" sldId="266"/>
            <ac:picMk id="99" creationId="{0E358680-783B-9546-0E19-B78D786122D6}"/>
          </ac:picMkLst>
        </pc:picChg>
        <pc:picChg chg="add mod">
          <ac:chgData name="Тимур Валиев" userId="c9c29e203e616623" providerId="LiveId" clId="{5BC61F6E-E9F8-44E2-944A-33A8FA1D5316}" dt="2023-06-30T15:51:35.987" v="2669" actId="164"/>
          <ac:picMkLst>
            <pc:docMk/>
            <pc:sldMk cId="485991344" sldId="266"/>
            <ac:picMk id="100" creationId="{379B65DB-EE02-8AC2-D4A8-3118870BBA51}"/>
          </ac:picMkLst>
        </pc:picChg>
        <pc:picChg chg="add mod">
          <ac:chgData name="Тимур Валиев" userId="c9c29e203e616623" providerId="LiveId" clId="{5BC61F6E-E9F8-44E2-944A-33A8FA1D5316}" dt="2023-07-04T11:56:07.278" v="6969" actId="164"/>
          <ac:picMkLst>
            <pc:docMk/>
            <pc:sldMk cId="485991344" sldId="266"/>
            <ac:picMk id="101" creationId="{D0F8AB9C-8DDD-6599-5C1C-A2DD2622C21F}"/>
          </ac:picMkLst>
        </pc:picChg>
        <pc:picChg chg="add mod">
          <ac:chgData name="Тимур Валиев" userId="c9c29e203e616623" providerId="LiveId" clId="{5BC61F6E-E9F8-44E2-944A-33A8FA1D5316}" dt="2023-06-30T15:58:37.012" v="2708" actId="164"/>
          <ac:picMkLst>
            <pc:docMk/>
            <pc:sldMk cId="485991344" sldId="266"/>
            <ac:picMk id="102" creationId="{6B3168DC-C2BF-5F26-D11D-E0B202B2CE81}"/>
          </ac:picMkLst>
        </pc:picChg>
        <pc:picChg chg="add mod">
          <ac:chgData name="Тимур Валиев" userId="c9c29e203e616623" providerId="LiveId" clId="{5BC61F6E-E9F8-44E2-944A-33A8FA1D5316}" dt="2023-06-30T15:51:35.987" v="2669" actId="164"/>
          <ac:picMkLst>
            <pc:docMk/>
            <pc:sldMk cId="485991344" sldId="266"/>
            <ac:picMk id="103" creationId="{BFCD4D60-93B4-0F17-4B6B-60461BAAFD78}"/>
          </ac:picMkLst>
        </pc:picChg>
        <pc:picChg chg="add mod">
          <ac:chgData name="Тимур Валиев" userId="c9c29e203e616623" providerId="LiveId" clId="{5BC61F6E-E9F8-44E2-944A-33A8FA1D5316}" dt="2023-06-30T15:51:35.987" v="2669" actId="164"/>
          <ac:picMkLst>
            <pc:docMk/>
            <pc:sldMk cId="485991344" sldId="266"/>
            <ac:picMk id="104" creationId="{3E4E6D05-4273-1BE1-BBCD-EB1E20FA17C5}"/>
          </ac:picMkLst>
        </pc:picChg>
        <pc:picChg chg="add mod">
          <ac:chgData name="Тимур Валиев" userId="c9c29e203e616623" providerId="LiveId" clId="{5BC61F6E-E9F8-44E2-944A-33A8FA1D5316}" dt="2023-06-30T15:51:35.987" v="2669" actId="164"/>
          <ac:picMkLst>
            <pc:docMk/>
            <pc:sldMk cId="485991344" sldId="266"/>
            <ac:picMk id="105" creationId="{92338EC5-2A1A-BBED-0E01-2F9F78C7B908}"/>
          </ac:picMkLst>
        </pc:picChg>
        <pc:picChg chg="add mod">
          <ac:chgData name="Тимур Валиев" userId="c9c29e203e616623" providerId="LiveId" clId="{5BC61F6E-E9F8-44E2-944A-33A8FA1D5316}" dt="2023-06-30T15:51:35.987" v="2669" actId="164"/>
          <ac:picMkLst>
            <pc:docMk/>
            <pc:sldMk cId="485991344" sldId="266"/>
            <ac:picMk id="106" creationId="{A722C2B6-331C-9B8F-3214-DA178B8B7040}"/>
          </ac:picMkLst>
        </pc:picChg>
        <pc:picChg chg="add mod">
          <ac:chgData name="Тимур Валиев" userId="c9c29e203e616623" providerId="LiveId" clId="{5BC61F6E-E9F8-44E2-944A-33A8FA1D5316}" dt="2023-06-30T15:51:35.987" v="2669" actId="164"/>
          <ac:picMkLst>
            <pc:docMk/>
            <pc:sldMk cId="485991344" sldId="266"/>
            <ac:picMk id="107" creationId="{53C1BFDE-31EF-FEDD-349E-F9069CA399DB}"/>
          </ac:picMkLst>
        </pc:picChg>
        <pc:picChg chg="add mod">
          <ac:chgData name="Тимур Валиев" userId="c9c29e203e616623" providerId="LiveId" clId="{5BC61F6E-E9F8-44E2-944A-33A8FA1D5316}" dt="2023-06-30T15:51:35.987" v="2669" actId="164"/>
          <ac:picMkLst>
            <pc:docMk/>
            <pc:sldMk cId="485991344" sldId="266"/>
            <ac:picMk id="108" creationId="{E89DDDC6-D04E-01C8-77CA-2946C513BEC4}"/>
          </ac:picMkLst>
        </pc:picChg>
        <pc:picChg chg="add mod">
          <ac:chgData name="Тимур Валиев" userId="c9c29e203e616623" providerId="LiveId" clId="{5BC61F6E-E9F8-44E2-944A-33A8FA1D5316}" dt="2023-06-30T15:51:35.987" v="2669" actId="164"/>
          <ac:picMkLst>
            <pc:docMk/>
            <pc:sldMk cId="485991344" sldId="266"/>
            <ac:picMk id="109" creationId="{5D1CD937-7DCF-16C4-3A29-277CE03E26DB}"/>
          </ac:picMkLst>
        </pc:picChg>
        <pc:picChg chg="add mod">
          <ac:chgData name="Тимур Валиев" userId="c9c29e203e616623" providerId="LiveId" clId="{5BC61F6E-E9F8-44E2-944A-33A8FA1D5316}" dt="2023-06-30T15:51:35.987" v="2669" actId="164"/>
          <ac:picMkLst>
            <pc:docMk/>
            <pc:sldMk cId="485991344" sldId="266"/>
            <ac:picMk id="110" creationId="{BEADC033-054F-2EE4-F65B-01F2E4B4CD68}"/>
          </ac:picMkLst>
        </pc:picChg>
        <pc:picChg chg="add mod">
          <ac:chgData name="Тимур Валиев" userId="c9c29e203e616623" providerId="LiveId" clId="{5BC61F6E-E9F8-44E2-944A-33A8FA1D5316}" dt="2023-06-30T15:51:35.987" v="2669" actId="164"/>
          <ac:picMkLst>
            <pc:docMk/>
            <pc:sldMk cId="485991344" sldId="266"/>
            <ac:picMk id="111" creationId="{A676A451-B1AF-C15A-B008-08C3A298AFC0}"/>
          </ac:picMkLst>
        </pc:picChg>
        <pc:picChg chg="add mod">
          <ac:chgData name="Тимур Валиев" userId="c9c29e203e616623" providerId="LiveId" clId="{5BC61F6E-E9F8-44E2-944A-33A8FA1D5316}" dt="2023-06-30T15:51:35.987" v="2669" actId="164"/>
          <ac:picMkLst>
            <pc:docMk/>
            <pc:sldMk cId="485991344" sldId="266"/>
            <ac:picMk id="112" creationId="{28112D86-3263-932D-FAA3-5A47CC877F34}"/>
          </ac:picMkLst>
        </pc:picChg>
        <pc:picChg chg="add mod">
          <ac:chgData name="Тимур Валиев" userId="c9c29e203e616623" providerId="LiveId" clId="{5BC61F6E-E9F8-44E2-944A-33A8FA1D5316}" dt="2023-06-30T15:51:35.987" v="2669" actId="164"/>
          <ac:picMkLst>
            <pc:docMk/>
            <pc:sldMk cId="485991344" sldId="266"/>
            <ac:picMk id="113" creationId="{E75F139A-016F-FE13-F614-F2A68EA7729F}"/>
          </ac:picMkLst>
        </pc:picChg>
        <pc:picChg chg="add mod">
          <ac:chgData name="Тимур Валиев" userId="c9c29e203e616623" providerId="LiveId" clId="{5BC61F6E-E9F8-44E2-944A-33A8FA1D5316}" dt="2023-06-30T15:51:35.987" v="2669" actId="164"/>
          <ac:picMkLst>
            <pc:docMk/>
            <pc:sldMk cId="485991344" sldId="266"/>
            <ac:picMk id="114" creationId="{3B7B62EC-59DA-6C73-AEFA-5C4962F26A2A}"/>
          </ac:picMkLst>
        </pc:picChg>
        <pc:picChg chg="add mod">
          <ac:chgData name="Тимур Валиев" userId="c9c29e203e616623" providerId="LiveId" clId="{5BC61F6E-E9F8-44E2-944A-33A8FA1D5316}" dt="2023-06-30T15:51:35.987" v="2669" actId="164"/>
          <ac:picMkLst>
            <pc:docMk/>
            <pc:sldMk cId="485991344" sldId="266"/>
            <ac:picMk id="115" creationId="{ACE4BBAC-2F0E-2BFE-649D-527A67B69CAA}"/>
          </ac:picMkLst>
        </pc:picChg>
        <pc:picChg chg="add mod">
          <ac:chgData name="Тимур Валиев" userId="c9c29e203e616623" providerId="LiveId" clId="{5BC61F6E-E9F8-44E2-944A-33A8FA1D5316}" dt="2023-06-30T15:51:35.987" v="2669" actId="164"/>
          <ac:picMkLst>
            <pc:docMk/>
            <pc:sldMk cId="485991344" sldId="266"/>
            <ac:picMk id="116" creationId="{4B0F77B1-6E59-A8B1-7B32-29C40D012ECD}"/>
          </ac:picMkLst>
        </pc:picChg>
        <pc:picChg chg="add mod">
          <ac:chgData name="Тимур Валиев" userId="c9c29e203e616623" providerId="LiveId" clId="{5BC61F6E-E9F8-44E2-944A-33A8FA1D5316}" dt="2023-06-30T15:51:35.987" v="2669" actId="164"/>
          <ac:picMkLst>
            <pc:docMk/>
            <pc:sldMk cId="485991344" sldId="266"/>
            <ac:picMk id="117" creationId="{F2AC0A8D-081F-3162-2F0C-53FD7DC9932D}"/>
          </ac:picMkLst>
        </pc:picChg>
        <pc:picChg chg="add mod">
          <ac:chgData name="Тимур Валиев" userId="c9c29e203e616623" providerId="LiveId" clId="{5BC61F6E-E9F8-44E2-944A-33A8FA1D5316}" dt="2023-06-30T15:51:35.987" v="2669" actId="164"/>
          <ac:picMkLst>
            <pc:docMk/>
            <pc:sldMk cId="485991344" sldId="266"/>
            <ac:picMk id="118" creationId="{308681A0-7A6D-2906-6BAA-6B3586E986D2}"/>
          </ac:picMkLst>
        </pc:picChg>
        <pc:picChg chg="add mod">
          <ac:chgData name="Тимур Валиев" userId="c9c29e203e616623" providerId="LiveId" clId="{5BC61F6E-E9F8-44E2-944A-33A8FA1D5316}" dt="2023-06-30T15:51:35.987" v="2669" actId="164"/>
          <ac:picMkLst>
            <pc:docMk/>
            <pc:sldMk cId="485991344" sldId="266"/>
            <ac:picMk id="119" creationId="{DBC2CA17-A7BE-BBF4-1CC1-63F427B56E4C}"/>
          </ac:picMkLst>
        </pc:picChg>
        <pc:picChg chg="add del mod">
          <ac:chgData name="Тимур Валиев" userId="c9c29e203e616623" providerId="LiveId" clId="{5BC61F6E-E9F8-44E2-944A-33A8FA1D5316}" dt="2023-06-30T15:51:43.058" v="2670" actId="21"/>
          <ac:picMkLst>
            <pc:docMk/>
            <pc:sldMk cId="485991344" sldId="266"/>
            <ac:picMk id="121" creationId="{BE13B464-01BA-BF94-5DD7-99E818DA6863}"/>
          </ac:picMkLst>
        </pc:picChg>
        <pc:picChg chg="add mod">
          <ac:chgData name="Тимур Валиев" userId="c9c29e203e616623" providerId="LiveId" clId="{5BC61F6E-E9F8-44E2-944A-33A8FA1D5316}" dt="2023-06-30T15:43:52.647" v="2618" actId="571"/>
          <ac:picMkLst>
            <pc:docMk/>
            <pc:sldMk cId="485991344" sldId="266"/>
            <ac:picMk id="122" creationId="{2DF30928-3DAF-5955-1733-D2DF6CAF7ECF}"/>
          </ac:picMkLst>
        </pc:picChg>
        <pc:picChg chg="mod">
          <ac:chgData name="Тимур Валиев" userId="c9c29e203e616623" providerId="LiveId" clId="{5BC61F6E-E9F8-44E2-944A-33A8FA1D5316}" dt="2023-06-30T15:50:31.819" v="2656" actId="571"/>
          <ac:picMkLst>
            <pc:docMk/>
            <pc:sldMk cId="485991344" sldId="266"/>
            <ac:picMk id="128" creationId="{7D3D606E-4E3A-59BC-168E-4EFE2DB424D8}"/>
          </ac:picMkLst>
        </pc:picChg>
        <pc:picChg chg="mod">
          <ac:chgData name="Тимур Валиев" userId="c9c29e203e616623" providerId="LiveId" clId="{5BC61F6E-E9F8-44E2-944A-33A8FA1D5316}" dt="2023-06-30T15:50:31.819" v="2656" actId="571"/>
          <ac:picMkLst>
            <pc:docMk/>
            <pc:sldMk cId="485991344" sldId="266"/>
            <ac:picMk id="129" creationId="{1F81CF15-AE71-B4E7-4627-A8ABC564235E}"/>
          </ac:picMkLst>
        </pc:picChg>
        <pc:picChg chg="mod">
          <ac:chgData name="Тимур Валиев" userId="c9c29e203e616623" providerId="LiveId" clId="{5BC61F6E-E9F8-44E2-944A-33A8FA1D5316}" dt="2023-06-30T15:50:31.819" v="2656" actId="571"/>
          <ac:picMkLst>
            <pc:docMk/>
            <pc:sldMk cId="485991344" sldId="266"/>
            <ac:picMk id="131" creationId="{33DC4523-712A-F116-DA56-FC50E6F5AE61}"/>
          </ac:picMkLst>
        </pc:picChg>
        <pc:picChg chg="mod">
          <ac:chgData name="Тимур Валиев" userId="c9c29e203e616623" providerId="LiveId" clId="{5BC61F6E-E9F8-44E2-944A-33A8FA1D5316}" dt="2023-06-30T15:50:39.030" v="2658" actId="571"/>
          <ac:picMkLst>
            <pc:docMk/>
            <pc:sldMk cId="485991344" sldId="266"/>
            <ac:picMk id="136" creationId="{DBE0D12F-A383-895B-642D-A7BF7D89B7B3}"/>
          </ac:picMkLst>
        </pc:picChg>
        <pc:picChg chg="mod">
          <ac:chgData name="Тимур Валиев" userId="c9c29e203e616623" providerId="LiveId" clId="{5BC61F6E-E9F8-44E2-944A-33A8FA1D5316}" dt="2023-06-30T15:50:39.030" v="2658" actId="571"/>
          <ac:picMkLst>
            <pc:docMk/>
            <pc:sldMk cId="485991344" sldId="266"/>
            <ac:picMk id="137" creationId="{A61E1043-269F-4A50-D865-9B066EB57B66}"/>
          </ac:picMkLst>
        </pc:picChg>
        <pc:picChg chg="mod">
          <ac:chgData name="Тимур Валиев" userId="c9c29e203e616623" providerId="LiveId" clId="{5BC61F6E-E9F8-44E2-944A-33A8FA1D5316}" dt="2023-06-30T15:50:39.030" v="2658" actId="571"/>
          <ac:picMkLst>
            <pc:docMk/>
            <pc:sldMk cId="485991344" sldId="266"/>
            <ac:picMk id="139" creationId="{F92ED695-4659-CAFD-71D5-35EB18E38AE2}"/>
          </ac:picMkLst>
        </pc:picChg>
        <pc:cxnChg chg="add mod">
          <ac:chgData name="Тимур Валиев" userId="c9c29e203e616623" providerId="LiveId" clId="{5BC61F6E-E9F8-44E2-944A-33A8FA1D5316}" dt="2023-06-30T15:18:18.171" v="2132" actId="164"/>
          <ac:cxnSpMkLst>
            <pc:docMk/>
            <pc:sldMk cId="485991344" sldId="266"/>
            <ac:cxnSpMk id="87" creationId="{5B1B1A89-87FC-425F-1127-A51EEE5C35DD}"/>
          </ac:cxnSpMkLst>
        </pc:cxnChg>
        <pc:cxnChg chg="add mod">
          <ac:chgData name="Тимур Валиев" userId="c9c29e203e616623" providerId="LiveId" clId="{5BC61F6E-E9F8-44E2-944A-33A8FA1D5316}" dt="2023-06-30T15:18:18.171" v="2132" actId="164"/>
          <ac:cxnSpMkLst>
            <pc:docMk/>
            <pc:sldMk cId="485991344" sldId="266"/>
            <ac:cxnSpMk id="88" creationId="{EE1E57C2-03E1-17DD-A051-41195828249C}"/>
          </ac:cxnSpMkLst>
        </pc:cxnChg>
      </pc:sldChg>
      <pc:sldChg chg="addSp delSp modSp add del mod">
        <pc:chgData name="Тимур Валиев" userId="c9c29e203e616623" providerId="LiveId" clId="{5BC61F6E-E9F8-44E2-944A-33A8FA1D5316}" dt="2023-06-30T14:25:59.758" v="1781" actId="2696"/>
        <pc:sldMkLst>
          <pc:docMk/>
          <pc:sldMk cId="3378526418" sldId="266"/>
        </pc:sldMkLst>
        <pc:picChg chg="add del">
          <ac:chgData name="Тимур Валиев" userId="c9c29e203e616623" providerId="LiveId" clId="{5BC61F6E-E9F8-44E2-944A-33A8FA1D5316}" dt="2023-06-29T16:42:30.767" v="1381" actId="21"/>
          <ac:picMkLst>
            <pc:docMk/>
            <pc:sldMk cId="3378526418" sldId="266"/>
            <ac:picMk id="4" creationId="{8F4B4D6B-CDC6-FC84-C2AB-71930E108DE3}"/>
          </ac:picMkLst>
        </pc:picChg>
        <pc:picChg chg="add mod">
          <ac:chgData name="Тимур Валиев" userId="c9c29e203e616623" providerId="LiveId" clId="{5BC61F6E-E9F8-44E2-944A-33A8FA1D5316}" dt="2023-06-29T16:43:45.945" v="1402" actId="1076"/>
          <ac:picMkLst>
            <pc:docMk/>
            <pc:sldMk cId="3378526418" sldId="266"/>
            <ac:picMk id="12" creationId="{303C1771-A0D8-3273-2855-F1B3C89E2553}"/>
          </ac:picMkLst>
        </pc:picChg>
        <pc:picChg chg="add mod">
          <ac:chgData name="Тимур Валиев" userId="c9c29e203e616623" providerId="LiveId" clId="{5BC61F6E-E9F8-44E2-944A-33A8FA1D5316}" dt="2023-06-29T16:43:10.683" v="1394" actId="571"/>
          <ac:picMkLst>
            <pc:docMk/>
            <pc:sldMk cId="3378526418" sldId="266"/>
            <ac:picMk id="22" creationId="{3F9FD6FB-104C-55A1-1496-08291798A910}"/>
          </ac:picMkLst>
        </pc:picChg>
        <pc:picChg chg="add mod">
          <ac:chgData name="Тимур Валиев" userId="c9c29e203e616623" providerId="LiveId" clId="{5BC61F6E-E9F8-44E2-944A-33A8FA1D5316}" dt="2023-06-29T16:43:57.489" v="1404" actId="1076"/>
          <ac:picMkLst>
            <pc:docMk/>
            <pc:sldMk cId="3378526418" sldId="266"/>
            <ac:picMk id="23" creationId="{87E0C7A0-9A49-DE25-36EE-940C9CE19704}"/>
          </ac:picMkLst>
        </pc:picChg>
        <pc:picChg chg="add mod">
          <ac:chgData name="Тимур Валиев" userId="c9c29e203e616623" providerId="LiveId" clId="{5BC61F6E-E9F8-44E2-944A-33A8FA1D5316}" dt="2023-06-29T16:43:21.261" v="1398" actId="571"/>
          <ac:picMkLst>
            <pc:docMk/>
            <pc:sldMk cId="3378526418" sldId="266"/>
            <ac:picMk id="26" creationId="{335BEDBC-90B7-D1F9-ABC2-F70C36C02C73}"/>
          </ac:picMkLst>
        </pc:picChg>
        <pc:picChg chg="add mod">
          <ac:chgData name="Тимур Валиев" userId="c9c29e203e616623" providerId="LiveId" clId="{5BC61F6E-E9F8-44E2-944A-33A8FA1D5316}" dt="2023-06-29T16:44:00.463" v="1405" actId="571"/>
          <ac:picMkLst>
            <pc:docMk/>
            <pc:sldMk cId="3378526418" sldId="266"/>
            <ac:picMk id="28" creationId="{3389ED10-E774-CB46-BC7A-58CFB3549704}"/>
          </ac:picMkLst>
        </pc:picChg>
        <pc:picChg chg="add mod">
          <ac:chgData name="Тимур Валиев" userId="c9c29e203e616623" providerId="LiveId" clId="{5BC61F6E-E9F8-44E2-944A-33A8FA1D5316}" dt="2023-06-29T16:44:02.503" v="1406" actId="571"/>
          <ac:picMkLst>
            <pc:docMk/>
            <pc:sldMk cId="3378526418" sldId="266"/>
            <ac:picMk id="30" creationId="{A54B2D76-114C-28B2-D099-42AB52362839}"/>
          </ac:picMkLst>
        </pc:picChg>
        <pc:picChg chg="add mod">
          <ac:chgData name="Тимур Валиев" userId="c9c29e203e616623" providerId="LiveId" clId="{5BC61F6E-E9F8-44E2-944A-33A8FA1D5316}" dt="2023-06-29T16:44:06.324" v="1407" actId="571"/>
          <ac:picMkLst>
            <pc:docMk/>
            <pc:sldMk cId="3378526418" sldId="266"/>
            <ac:picMk id="31" creationId="{454EBD54-FCDA-70BB-7A87-9777E8602B23}"/>
          </ac:picMkLst>
        </pc:picChg>
      </pc:sldChg>
      <pc:sldChg chg="add del">
        <pc:chgData name="Тимур Валиев" userId="c9c29e203e616623" providerId="LiveId" clId="{5BC61F6E-E9F8-44E2-944A-33A8FA1D5316}" dt="2023-06-30T14:40:31.220" v="1880" actId="2696"/>
        <pc:sldMkLst>
          <pc:docMk/>
          <pc:sldMk cId="1817616296" sldId="267"/>
        </pc:sldMkLst>
      </pc:sldChg>
      <pc:sldChg chg="add del">
        <pc:chgData name="Тимур Валиев" userId="c9c29e203e616623" providerId="LiveId" clId="{5BC61F6E-E9F8-44E2-944A-33A8FA1D5316}" dt="2023-06-30T16:00:47.655" v="2716" actId="2696"/>
        <pc:sldMkLst>
          <pc:docMk/>
          <pc:sldMk cId="2820869057" sldId="267"/>
        </pc:sldMkLst>
      </pc:sldChg>
      <pc:sldChg chg="addSp delSp modSp new mod">
        <pc:chgData name="Тимур Валиев" userId="c9c29e203e616623" providerId="LiveId" clId="{5BC61F6E-E9F8-44E2-944A-33A8FA1D5316}" dt="2023-07-04T15:16:27.293" v="7509" actId="21"/>
        <pc:sldMkLst>
          <pc:docMk/>
          <pc:sldMk cId="3583014224" sldId="268"/>
        </pc:sldMkLst>
        <pc:spChg chg="del">
          <ac:chgData name="Тимур Валиев" userId="c9c29e203e616623" providerId="LiveId" clId="{5BC61F6E-E9F8-44E2-944A-33A8FA1D5316}" dt="2023-06-30T15:54:22.281" v="2672" actId="21"/>
          <ac:spMkLst>
            <pc:docMk/>
            <pc:sldMk cId="3583014224" sldId="268"/>
            <ac:spMk id="2" creationId="{A58FE89D-70C0-EA92-B41B-E57D9FC4C58A}"/>
          </ac:spMkLst>
        </pc:spChg>
        <pc:spChg chg="del">
          <ac:chgData name="Тимур Валиев" userId="c9c29e203e616623" providerId="LiveId" clId="{5BC61F6E-E9F8-44E2-944A-33A8FA1D5316}" dt="2023-06-30T15:54:22.281" v="2672" actId="21"/>
          <ac:spMkLst>
            <pc:docMk/>
            <pc:sldMk cId="3583014224" sldId="268"/>
            <ac:spMk id="3" creationId="{21BA3535-8EE3-0269-9EBC-6FD6062FA74A}"/>
          </ac:spMkLst>
        </pc:spChg>
        <pc:spChg chg="add mod ord">
          <ac:chgData name="Тимур Валиев" userId="c9c29e203e616623" providerId="LiveId" clId="{5BC61F6E-E9F8-44E2-944A-33A8FA1D5316}" dt="2023-06-30T16:02:15.523" v="2721" actId="1038"/>
          <ac:spMkLst>
            <pc:docMk/>
            <pc:sldMk cId="3583014224" sldId="268"/>
            <ac:spMk id="6" creationId="{6516FD04-6312-0963-6D9D-1A084FD3B326}"/>
          </ac:spMkLst>
        </pc:spChg>
        <pc:spChg chg="add mod ord">
          <ac:chgData name="Тимур Валиев" userId="c9c29e203e616623" providerId="LiveId" clId="{5BC61F6E-E9F8-44E2-944A-33A8FA1D5316}" dt="2023-06-30T16:02:09.902" v="2720" actId="1076"/>
          <ac:spMkLst>
            <pc:docMk/>
            <pc:sldMk cId="3583014224" sldId="268"/>
            <ac:spMk id="7" creationId="{F7CB8654-CC10-7A01-5086-70F0C491EC26}"/>
          </ac:spMkLst>
        </pc:spChg>
        <pc:spChg chg="add mod ord">
          <ac:chgData name="Тимур Валиев" userId="c9c29e203e616623" providerId="LiveId" clId="{5BC61F6E-E9F8-44E2-944A-33A8FA1D5316}" dt="2023-06-30T16:37:00.557" v="3153" actId="14100"/>
          <ac:spMkLst>
            <pc:docMk/>
            <pc:sldMk cId="3583014224" sldId="268"/>
            <ac:spMk id="8" creationId="{4630FCCA-7A82-C84E-A5FD-A5988D269CFA}"/>
          </ac:spMkLst>
        </pc:spChg>
        <pc:spChg chg="add del mod ord">
          <ac:chgData name="Тимур Валиев" userId="c9c29e203e616623" providerId="LiveId" clId="{5BC61F6E-E9F8-44E2-944A-33A8FA1D5316}" dt="2023-06-30T16:23:49.657" v="3028"/>
          <ac:spMkLst>
            <pc:docMk/>
            <pc:sldMk cId="3583014224" sldId="268"/>
            <ac:spMk id="9" creationId="{B57B3247-C991-4569-A91B-FE34FAB621DE}"/>
          </ac:spMkLst>
        </pc:spChg>
        <pc:spChg chg="add mod">
          <ac:chgData name="Тимур Валиев" userId="c9c29e203e616623" providerId="LiveId" clId="{5BC61F6E-E9F8-44E2-944A-33A8FA1D5316}" dt="2023-06-30T16:02:15.523" v="2721" actId="1038"/>
          <ac:spMkLst>
            <pc:docMk/>
            <pc:sldMk cId="3583014224" sldId="268"/>
            <ac:spMk id="10" creationId="{85920383-D41A-9A7E-7CDE-A94855688755}"/>
          </ac:spMkLst>
        </pc:spChg>
        <pc:spChg chg="add mod">
          <ac:chgData name="Тимур Валиев" userId="c9c29e203e616623" providerId="LiveId" clId="{5BC61F6E-E9F8-44E2-944A-33A8FA1D5316}" dt="2023-06-30T16:37:35.917" v="3160" actId="14100"/>
          <ac:spMkLst>
            <pc:docMk/>
            <pc:sldMk cId="3583014224" sldId="268"/>
            <ac:spMk id="11" creationId="{A25E3C47-5C9B-DF1E-1C7D-74B0A4D0AFE2}"/>
          </ac:spMkLst>
        </pc:spChg>
        <pc:spChg chg="add del mod">
          <ac:chgData name="Тимур Валиев" userId="c9c29e203e616623" providerId="LiveId" clId="{5BC61F6E-E9F8-44E2-944A-33A8FA1D5316}" dt="2023-06-30T16:37:41.795" v="3162" actId="21"/>
          <ac:spMkLst>
            <pc:docMk/>
            <pc:sldMk cId="3583014224" sldId="268"/>
            <ac:spMk id="12" creationId="{3B37E9C1-0EEC-4118-C7AD-D7A89E7DABE8}"/>
          </ac:spMkLst>
        </pc:spChg>
        <pc:spChg chg="add mod">
          <ac:chgData name="Тимур Валиев" userId="c9c29e203e616623" providerId="LiveId" clId="{5BC61F6E-E9F8-44E2-944A-33A8FA1D5316}" dt="2023-06-30T16:37:58.435" v="3164" actId="14100"/>
          <ac:spMkLst>
            <pc:docMk/>
            <pc:sldMk cId="3583014224" sldId="268"/>
            <ac:spMk id="13" creationId="{640F9950-01FF-A0BF-C7B7-5775867A737F}"/>
          </ac:spMkLst>
        </pc:spChg>
        <pc:spChg chg="mod">
          <ac:chgData name="Тимур Валиев" userId="c9c29e203e616623" providerId="LiveId" clId="{5BC61F6E-E9F8-44E2-944A-33A8FA1D5316}" dt="2023-06-30T15:58:09.251" v="2705"/>
          <ac:spMkLst>
            <pc:docMk/>
            <pc:sldMk cId="3583014224" sldId="268"/>
            <ac:spMk id="15" creationId="{2F8A9C63-7869-81A8-BF90-A79C0BF53365}"/>
          </ac:spMkLst>
        </pc:spChg>
        <pc:spChg chg="add mod">
          <ac:chgData name="Тимур Валиев" userId="c9c29e203e616623" providerId="LiveId" clId="{5BC61F6E-E9F8-44E2-944A-33A8FA1D5316}" dt="2023-06-30T16:06:09.801" v="2771" actId="207"/>
          <ac:spMkLst>
            <pc:docMk/>
            <pc:sldMk cId="3583014224" sldId="268"/>
            <ac:spMk id="36" creationId="{8C11A492-9CC3-F45A-8264-33866D0DF37F}"/>
          </ac:spMkLst>
        </pc:spChg>
        <pc:spChg chg="add mod">
          <ac:chgData name="Тимур Валиев" userId="c9c29e203e616623" providerId="LiveId" clId="{5BC61F6E-E9F8-44E2-944A-33A8FA1D5316}" dt="2023-06-30T16:06:46.480" v="2774"/>
          <ac:spMkLst>
            <pc:docMk/>
            <pc:sldMk cId="3583014224" sldId="268"/>
            <ac:spMk id="37" creationId="{CBB250C7-7938-F7AF-2153-BBBF7F2B9950}"/>
          </ac:spMkLst>
        </pc:spChg>
        <pc:spChg chg="add mod">
          <ac:chgData name="Тимур Валиев" userId="c9c29e203e616623" providerId="LiveId" clId="{5BC61F6E-E9F8-44E2-944A-33A8FA1D5316}" dt="2023-06-30T16:06:46.480" v="2774"/>
          <ac:spMkLst>
            <pc:docMk/>
            <pc:sldMk cId="3583014224" sldId="268"/>
            <ac:spMk id="38" creationId="{D966DF5E-4313-900D-9A9A-95E6E5287551}"/>
          </ac:spMkLst>
        </pc:spChg>
        <pc:spChg chg="add del mod">
          <ac:chgData name="Тимур Валиев" userId="c9c29e203e616623" providerId="LiveId" clId="{5BC61F6E-E9F8-44E2-944A-33A8FA1D5316}" dt="2023-06-30T16:07:16.060" v="2781"/>
          <ac:spMkLst>
            <pc:docMk/>
            <pc:sldMk cId="3583014224" sldId="268"/>
            <ac:spMk id="39" creationId="{AFBBD23E-AEBC-CDDD-EE35-98A4A4EE5D2F}"/>
          </ac:spMkLst>
        </pc:spChg>
        <pc:spChg chg="add mod">
          <ac:chgData name="Тимур Валиев" userId="c9c29e203e616623" providerId="LiveId" clId="{5BC61F6E-E9F8-44E2-944A-33A8FA1D5316}" dt="2023-07-01T10:58:28.369" v="3736" actId="20577"/>
          <ac:spMkLst>
            <pc:docMk/>
            <pc:sldMk cId="3583014224" sldId="268"/>
            <ac:spMk id="40" creationId="{B6ECFAF1-C487-B7B2-33F0-4EB747430E77}"/>
          </ac:spMkLst>
        </pc:spChg>
        <pc:spChg chg="add mod">
          <ac:chgData name="Тимур Валиев" userId="c9c29e203e616623" providerId="LiveId" clId="{5BC61F6E-E9F8-44E2-944A-33A8FA1D5316}" dt="2023-06-30T16:14:22.323" v="2887" actId="1076"/>
          <ac:spMkLst>
            <pc:docMk/>
            <pc:sldMk cId="3583014224" sldId="268"/>
            <ac:spMk id="41" creationId="{EAF4D217-2C07-DBC9-1B72-BC7666FF56AD}"/>
          </ac:spMkLst>
        </pc:spChg>
        <pc:spChg chg="add mod">
          <ac:chgData name="Тимур Валиев" userId="c9c29e203e616623" providerId="LiveId" clId="{5BC61F6E-E9F8-44E2-944A-33A8FA1D5316}" dt="2023-06-30T16:14:22.323" v="2887" actId="1076"/>
          <ac:spMkLst>
            <pc:docMk/>
            <pc:sldMk cId="3583014224" sldId="268"/>
            <ac:spMk id="42" creationId="{0A7D33BD-C21A-C7F4-9DF7-92C11BADEC80}"/>
          </ac:spMkLst>
        </pc:spChg>
        <pc:spChg chg="add mod">
          <ac:chgData name="Тимур Валиев" userId="c9c29e203e616623" providerId="LiveId" clId="{5BC61F6E-E9F8-44E2-944A-33A8FA1D5316}" dt="2023-07-01T10:57:46.492" v="3712" actId="20577"/>
          <ac:spMkLst>
            <pc:docMk/>
            <pc:sldMk cId="3583014224" sldId="268"/>
            <ac:spMk id="43" creationId="{5FA5DFFB-694A-6D76-30CA-62BB4621D853}"/>
          </ac:spMkLst>
        </pc:spChg>
        <pc:spChg chg="add del mod">
          <ac:chgData name="Тимур Валиев" userId="c9c29e203e616623" providerId="LiveId" clId="{5BC61F6E-E9F8-44E2-944A-33A8FA1D5316}" dt="2023-06-30T16:20:11.590" v="3012" actId="21"/>
          <ac:spMkLst>
            <pc:docMk/>
            <pc:sldMk cId="3583014224" sldId="268"/>
            <ac:spMk id="44" creationId="{FA423222-2541-BBE3-2948-61B316647D5D}"/>
          </ac:spMkLst>
        </pc:spChg>
        <pc:spChg chg="add del mod">
          <ac:chgData name="Тимур Валиев" userId="c9c29e203e616623" providerId="LiveId" clId="{5BC61F6E-E9F8-44E2-944A-33A8FA1D5316}" dt="2023-06-30T16:13:25.558" v="2882" actId="21"/>
          <ac:spMkLst>
            <pc:docMk/>
            <pc:sldMk cId="3583014224" sldId="268"/>
            <ac:spMk id="45" creationId="{67561860-28F5-CD9D-AA82-8919B05C0661}"/>
          </ac:spMkLst>
        </pc:spChg>
        <pc:spChg chg="add mod">
          <ac:chgData name="Тимур Валиев" userId="c9c29e203e616623" providerId="LiveId" clId="{5BC61F6E-E9F8-44E2-944A-33A8FA1D5316}" dt="2023-06-30T16:16:00.669" v="2911" actId="1076"/>
          <ac:spMkLst>
            <pc:docMk/>
            <pc:sldMk cId="3583014224" sldId="268"/>
            <ac:spMk id="46" creationId="{2B95F406-68F1-C1F4-249B-7FE0045F343E}"/>
          </ac:spMkLst>
        </pc:spChg>
        <pc:spChg chg="add mod">
          <ac:chgData name="Тимур Валиев" userId="c9c29e203e616623" providerId="LiveId" clId="{5BC61F6E-E9F8-44E2-944A-33A8FA1D5316}" dt="2023-06-30T16:16:00.669" v="2911" actId="1076"/>
          <ac:spMkLst>
            <pc:docMk/>
            <pc:sldMk cId="3583014224" sldId="268"/>
            <ac:spMk id="47" creationId="{48D79A4E-722E-BF3E-B148-E340A2891462}"/>
          </ac:spMkLst>
        </pc:spChg>
        <pc:spChg chg="add mod">
          <ac:chgData name="Тимур Валиев" userId="c9c29e203e616623" providerId="LiveId" clId="{5BC61F6E-E9F8-44E2-944A-33A8FA1D5316}" dt="2023-07-01T10:57:58.327" v="3721" actId="20577"/>
          <ac:spMkLst>
            <pc:docMk/>
            <pc:sldMk cId="3583014224" sldId="268"/>
            <ac:spMk id="48" creationId="{457E6242-DBB7-D89C-9254-01002A5429EB}"/>
          </ac:spMkLst>
        </pc:spChg>
        <pc:spChg chg="add del mod">
          <ac:chgData name="Тимур Валиев" userId="c9c29e203e616623" providerId="LiveId" clId="{5BC61F6E-E9F8-44E2-944A-33A8FA1D5316}" dt="2023-06-30T16:20:11.590" v="3012" actId="21"/>
          <ac:spMkLst>
            <pc:docMk/>
            <pc:sldMk cId="3583014224" sldId="268"/>
            <ac:spMk id="49" creationId="{A7C05D74-9B0A-4407-8D22-04BE24C74CE1}"/>
          </ac:spMkLst>
        </pc:spChg>
        <pc:spChg chg="add mod">
          <ac:chgData name="Тимур Валиев" userId="c9c29e203e616623" providerId="LiveId" clId="{5BC61F6E-E9F8-44E2-944A-33A8FA1D5316}" dt="2023-06-30T16:16:58.716" v="2917" actId="20577"/>
          <ac:spMkLst>
            <pc:docMk/>
            <pc:sldMk cId="3583014224" sldId="268"/>
            <ac:spMk id="50" creationId="{4B295422-A731-FDFE-7632-60421400A840}"/>
          </ac:spMkLst>
        </pc:spChg>
        <pc:spChg chg="add mod">
          <ac:chgData name="Тимур Валиев" userId="c9c29e203e616623" providerId="LiveId" clId="{5BC61F6E-E9F8-44E2-944A-33A8FA1D5316}" dt="2023-06-30T16:17:55.150" v="2956"/>
          <ac:spMkLst>
            <pc:docMk/>
            <pc:sldMk cId="3583014224" sldId="268"/>
            <ac:spMk id="51" creationId="{4BF55A0A-1218-82BD-2942-57D998E6AAC6}"/>
          </ac:spMkLst>
        </pc:spChg>
        <pc:spChg chg="add mod">
          <ac:chgData name="Тимур Валиев" userId="c9c29e203e616623" providerId="LiveId" clId="{5BC61F6E-E9F8-44E2-944A-33A8FA1D5316}" dt="2023-07-01T10:57:50.765" v="3715" actId="20577"/>
          <ac:spMkLst>
            <pc:docMk/>
            <pc:sldMk cId="3583014224" sldId="268"/>
            <ac:spMk id="52" creationId="{1F01832E-BE5D-1923-DE73-A30B6B173139}"/>
          </ac:spMkLst>
        </pc:spChg>
        <pc:spChg chg="add del mod">
          <ac:chgData name="Тимур Валиев" userId="c9c29e203e616623" providerId="LiveId" clId="{5BC61F6E-E9F8-44E2-944A-33A8FA1D5316}" dt="2023-06-30T16:20:11.590" v="3012" actId="21"/>
          <ac:spMkLst>
            <pc:docMk/>
            <pc:sldMk cId="3583014224" sldId="268"/>
            <ac:spMk id="53" creationId="{C2602CD9-FF1A-C583-B2E3-A7DF7348D732}"/>
          </ac:spMkLst>
        </pc:spChg>
        <pc:spChg chg="add mod">
          <ac:chgData name="Тимур Валиев" userId="c9c29e203e616623" providerId="LiveId" clId="{5BC61F6E-E9F8-44E2-944A-33A8FA1D5316}" dt="2023-06-30T16:18:50.262" v="2971" actId="20577"/>
          <ac:spMkLst>
            <pc:docMk/>
            <pc:sldMk cId="3583014224" sldId="268"/>
            <ac:spMk id="54" creationId="{68D4EA35-5700-14B7-4255-5154BB17D608}"/>
          </ac:spMkLst>
        </pc:spChg>
        <pc:spChg chg="add mod">
          <ac:chgData name="Тимур Валиев" userId="c9c29e203e616623" providerId="LiveId" clId="{5BC61F6E-E9F8-44E2-944A-33A8FA1D5316}" dt="2023-06-30T16:19:40.226" v="3006" actId="20577"/>
          <ac:spMkLst>
            <pc:docMk/>
            <pc:sldMk cId="3583014224" sldId="268"/>
            <ac:spMk id="55" creationId="{CAB43CE7-8F80-6A77-E9AF-909F36248788}"/>
          </ac:spMkLst>
        </pc:spChg>
        <pc:spChg chg="add mod">
          <ac:chgData name="Тимур Валиев" userId="c9c29e203e616623" providerId="LiveId" clId="{5BC61F6E-E9F8-44E2-944A-33A8FA1D5316}" dt="2023-07-01T10:57:54.294" v="3718" actId="20577"/>
          <ac:spMkLst>
            <pc:docMk/>
            <pc:sldMk cId="3583014224" sldId="268"/>
            <ac:spMk id="56" creationId="{CFFD5498-0798-76F9-2E0C-5A2D5073F770}"/>
          </ac:spMkLst>
        </pc:spChg>
        <pc:spChg chg="add del mod">
          <ac:chgData name="Тимур Валиев" userId="c9c29e203e616623" providerId="LiveId" clId="{5BC61F6E-E9F8-44E2-944A-33A8FA1D5316}" dt="2023-06-30T16:20:11.590" v="3012" actId="21"/>
          <ac:spMkLst>
            <pc:docMk/>
            <pc:sldMk cId="3583014224" sldId="268"/>
            <ac:spMk id="57" creationId="{74DF3FAD-E290-C362-5BB6-BD84F34AC904}"/>
          </ac:spMkLst>
        </pc:spChg>
        <pc:spChg chg="mod">
          <ac:chgData name="Тимур Валиев" userId="c9c29e203e616623" providerId="LiveId" clId="{5BC61F6E-E9F8-44E2-944A-33A8FA1D5316}" dt="2023-06-30T16:30:18.946" v="3082" actId="14826"/>
          <ac:spMkLst>
            <pc:docMk/>
            <pc:sldMk cId="3583014224" sldId="268"/>
            <ac:spMk id="75" creationId="{C5D2D40C-71F1-250B-7DB9-6F1F51662063}"/>
          </ac:spMkLst>
        </pc:spChg>
        <pc:grpChg chg="add del mod">
          <ac:chgData name="Тимур Валиев" userId="c9c29e203e616623" providerId="LiveId" clId="{5BC61F6E-E9F8-44E2-944A-33A8FA1D5316}" dt="2023-06-30T15:59:13.991" v="2712" actId="21"/>
          <ac:grpSpMkLst>
            <pc:docMk/>
            <pc:sldMk cId="3583014224" sldId="268"/>
            <ac:grpSpMk id="14" creationId="{06EA6585-DDBF-A2BE-548C-9109E0BC23E0}"/>
          </ac:grpSpMkLst>
        </pc:grpChg>
        <pc:grpChg chg="add del mod">
          <ac:chgData name="Тимур Валиев" userId="c9c29e203e616623" providerId="LiveId" clId="{5BC61F6E-E9F8-44E2-944A-33A8FA1D5316}" dt="2023-06-30T16:27:25.736" v="3053" actId="165"/>
          <ac:grpSpMkLst>
            <pc:docMk/>
            <pc:sldMk cId="3583014224" sldId="268"/>
            <ac:grpSpMk id="70" creationId="{63CB9CB8-2C62-DBFF-D85A-FC808AE955D7}"/>
          </ac:grpSpMkLst>
        </pc:grpChg>
        <pc:grpChg chg="del mod topLvl">
          <ac:chgData name="Тимур Валиев" userId="c9c29e203e616623" providerId="LiveId" clId="{5BC61F6E-E9F8-44E2-944A-33A8FA1D5316}" dt="2023-06-30T16:27:31.720" v="3054" actId="165"/>
          <ac:grpSpMkLst>
            <pc:docMk/>
            <pc:sldMk cId="3583014224" sldId="268"/>
            <ac:grpSpMk id="72" creationId="{D9545C65-AF60-BA5A-924F-D24EB3211FF1}"/>
          </ac:grpSpMkLst>
        </pc:grpChg>
        <pc:grpChg chg="mod topLvl">
          <ac:chgData name="Тимур Валиев" userId="c9c29e203e616623" providerId="LiveId" clId="{5BC61F6E-E9F8-44E2-944A-33A8FA1D5316}" dt="2023-06-30T16:30:33.744" v="3085" actId="164"/>
          <ac:grpSpMkLst>
            <pc:docMk/>
            <pc:sldMk cId="3583014224" sldId="268"/>
            <ac:grpSpMk id="73" creationId="{5D88B2D7-D92D-6ED4-170F-37CB5698EAE0}"/>
          </ac:grpSpMkLst>
        </pc:grpChg>
        <pc:grpChg chg="add mod">
          <ac:chgData name="Тимур Валиев" userId="c9c29e203e616623" providerId="LiveId" clId="{5BC61F6E-E9F8-44E2-944A-33A8FA1D5316}" dt="2023-06-30T16:30:45.991" v="3088" actId="164"/>
          <ac:grpSpMkLst>
            <pc:docMk/>
            <pc:sldMk cId="3583014224" sldId="268"/>
            <ac:grpSpMk id="97" creationId="{D6CC6C58-EB96-56A7-1A65-E08572FC287D}"/>
          </ac:grpSpMkLst>
        </pc:grpChg>
        <pc:grpChg chg="add mod ord">
          <ac:chgData name="Тимур Валиев" userId="c9c29e203e616623" providerId="LiveId" clId="{5BC61F6E-E9F8-44E2-944A-33A8FA1D5316}" dt="2023-06-30T16:31:49.422" v="3093" actId="1076"/>
          <ac:grpSpMkLst>
            <pc:docMk/>
            <pc:sldMk cId="3583014224" sldId="268"/>
            <ac:grpSpMk id="98" creationId="{7F27FF12-8960-B556-3466-DA83009D84D5}"/>
          </ac:grpSpMkLst>
        </pc:grpChg>
        <pc:picChg chg="add del mod ord">
          <ac:chgData name="Тимур Валиев" userId="c9c29e203e616623" providerId="LiveId" clId="{5BC61F6E-E9F8-44E2-944A-33A8FA1D5316}" dt="2023-07-04T15:16:27.293" v="7509" actId="21"/>
          <ac:picMkLst>
            <pc:docMk/>
            <pc:sldMk cId="3583014224" sldId="268"/>
            <ac:picMk id="5" creationId="{7EC1A0B9-920E-0C92-34EE-C941EB2D1A92}"/>
          </ac:picMkLst>
        </pc:picChg>
        <pc:picChg chg="mod">
          <ac:chgData name="Тимур Валиев" userId="c9c29e203e616623" providerId="LiveId" clId="{5BC61F6E-E9F8-44E2-944A-33A8FA1D5316}" dt="2023-06-30T15:58:09.251" v="2705"/>
          <ac:picMkLst>
            <pc:docMk/>
            <pc:sldMk cId="3583014224" sldId="268"/>
            <ac:picMk id="16" creationId="{99EEBC8E-1FA0-8A8C-A1FA-C9640FD4A990}"/>
          </ac:picMkLst>
        </pc:picChg>
        <pc:picChg chg="mod">
          <ac:chgData name="Тимур Валиев" userId="c9c29e203e616623" providerId="LiveId" clId="{5BC61F6E-E9F8-44E2-944A-33A8FA1D5316}" dt="2023-06-30T15:58:09.251" v="2705"/>
          <ac:picMkLst>
            <pc:docMk/>
            <pc:sldMk cId="3583014224" sldId="268"/>
            <ac:picMk id="17" creationId="{4A9BE66A-F532-D635-BE04-1056E7AC22DA}"/>
          </ac:picMkLst>
        </pc:picChg>
        <pc:picChg chg="mod">
          <ac:chgData name="Тимур Валиев" userId="c9c29e203e616623" providerId="LiveId" clId="{5BC61F6E-E9F8-44E2-944A-33A8FA1D5316}" dt="2023-06-30T15:58:09.251" v="2705"/>
          <ac:picMkLst>
            <pc:docMk/>
            <pc:sldMk cId="3583014224" sldId="268"/>
            <ac:picMk id="18" creationId="{8DE9EAB6-7BC8-23AC-4D45-46374E051481}"/>
          </ac:picMkLst>
        </pc:picChg>
        <pc:picChg chg="mod">
          <ac:chgData name="Тимур Валиев" userId="c9c29e203e616623" providerId="LiveId" clId="{5BC61F6E-E9F8-44E2-944A-33A8FA1D5316}" dt="2023-06-30T15:58:09.251" v="2705"/>
          <ac:picMkLst>
            <pc:docMk/>
            <pc:sldMk cId="3583014224" sldId="268"/>
            <ac:picMk id="19" creationId="{04539601-5CEA-5BDE-A589-3336F9BDADF3}"/>
          </ac:picMkLst>
        </pc:picChg>
        <pc:picChg chg="mod">
          <ac:chgData name="Тимур Валиев" userId="c9c29e203e616623" providerId="LiveId" clId="{5BC61F6E-E9F8-44E2-944A-33A8FA1D5316}" dt="2023-06-30T15:58:09.251" v="2705"/>
          <ac:picMkLst>
            <pc:docMk/>
            <pc:sldMk cId="3583014224" sldId="268"/>
            <ac:picMk id="20" creationId="{4ADA0CF7-1D2D-FA2A-ACBB-832FA9FDBF56}"/>
          </ac:picMkLst>
        </pc:picChg>
        <pc:picChg chg="mod">
          <ac:chgData name="Тимур Валиев" userId="c9c29e203e616623" providerId="LiveId" clId="{5BC61F6E-E9F8-44E2-944A-33A8FA1D5316}" dt="2023-06-30T15:58:09.251" v="2705"/>
          <ac:picMkLst>
            <pc:docMk/>
            <pc:sldMk cId="3583014224" sldId="268"/>
            <ac:picMk id="21" creationId="{2D497B0A-E666-B401-3FAB-C5E885AFE377}"/>
          </ac:picMkLst>
        </pc:picChg>
        <pc:picChg chg="mod">
          <ac:chgData name="Тимур Валиев" userId="c9c29e203e616623" providerId="LiveId" clId="{5BC61F6E-E9F8-44E2-944A-33A8FA1D5316}" dt="2023-06-30T15:58:09.251" v="2705"/>
          <ac:picMkLst>
            <pc:docMk/>
            <pc:sldMk cId="3583014224" sldId="268"/>
            <ac:picMk id="22" creationId="{D408ED43-2236-9AFA-56D6-8913456A9871}"/>
          </ac:picMkLst>
        </pc:picChg>
        <pc:picChg chg="mod">
          <ac:chgData name="Тимур Валиев" userId="c9c29e203e616623" providerId="LiveId" clId="{5BC61F6E-E9F8-44E2-944A-33A8FA1D5316}" dt="2023-06-30T15:58:09.251" v="2705"/>
          <ac:picMkLst>
            <pc:docMk/>
            <pc:sldMk cId="3583014224" sldId="268"/>
            <ac:picMk id="23" creationId="{F3DD65E8-E36F-3A74-4C49-E3B5BB71CD99}"/>
          </ac:picMkLst>
        </pc:picChg>
        <pc:picChg chg="mod">
          <ac:chgData name="Тимур Валиев" userId="c9c29e203e616623" providerId="LiveId" clId="{5BC61F6E-E9F8-44E2-944A-33A8FA1D5316}" dt="2023-06-30T15:58:09.251" v="2705"/>
          <ac:picMkLst>
            <pc:docMk/>
            <pc:sldMk cId="3583014224" sldId="268"/>
            <ac:picMk id="24" creationId="{657056F4-5F5A-4FE2-5E35-B9D3CAD1FF15}"/>
          </ac:picMkLst>
        </pc:picChg>
        <pc:picChg chg="mod">
          <ac:chgData name="Тимур Валиев" userId="c9c29e203e616623" providerId="LiveId" clId="{5BC61F6E-E9F8-44E2-944A-33A8FA1D5316}" dt="2023-06-30T15:58:09.251" v="2705"/>
          <ac:picMkLst>
            <pc:docMk/>
            <pc:sldMk cId="3583014224" sldId="268"/>
            <ac:picMk id="25" creationId="{EF01D667-2369-96A4-7BDD-77BA2E1D6440}"/>
          </ac:picMkLst>
        </pc:picChg>
        <pc:picChg chg="mod">
          <ac:chgData name="Тимур Валиев" userId="c9c29e203e616623" providerId="LiveId" clId="{5BC61F6E-E9F8-44E2-944A-33A8FA1D5316}" dt="2023-06-30T15:58:09.251" v="2705"/>
          <ac:picMkLst>
            <pc:docMk/>
            <pc:sldMk cId="3583014224" sldId="268"/>
            <ac:picMk id="26" creationId="{8D933237-C143-30DE-13C7-2F2DE0BC17C8}"/>
          </ac:picMkLst>
        </pc:picChg>
        <pc:picChg chg="mod">
          <ac:chgData name="Тимур Валиев" userId="c9c29e203e616623" providerId="LiveId" clId="{5BC61F6E-E9F8-44E2-944A-33A8FA1D5316}" dt="2023-06-30T15:58:09.251" v="2705"/>
          <ac:picMkLst>
            <pc:docMk/>
            <pc:sldMk cId="3583014224" sldId="268"/>
            <ac:picMk id="27" creationId="{C670F3B3-3C41-F2BE-4283-2ECCA175C604}"/>
          </ac:picMkLst>
        </pc:picChg>
        <pc:picChg chg="mod">
          <ac:chgData name="Тимур Валиев" userId="c9c29e203e616623" providerId="LiveId" clId="{5BC61F6E-E9F8-44E2-944A-33A8FA1D5316}" dt="2023-06-30T15:58:09.251" v="2705"/>
          <ac:picMkLst>
            <pc:docMk/>
            <pc:sldMk cId="3583014224" sldId="268"/>
            <ac:picMk id="28" creationId="{50DC70C0-C7F9-40A7-7300-7FA8B35471A4}"/>
          </ac:picMkLst>
        </pc:picChg>
        <pc:picChg chg="mod">
          <ac:chgData name="Тимур Валиев" userId="c9c29e203e616623" providerId="LiveId" clId="{5BC61F6E-E9F8-44E2-944A-33A8FA1D5316}" dt="2023-06-30T15:58:09.251" v="2705"/>
          <ac:picMkLst>
            <pc:docMk/>
            <pc:sldMk cId="3583014224" sldId="268"/>
            <ac:picMk id="29" creationId="{751BE3E4-A438-BC83-C3AB-4E3B55715231}"/>
          </ac:picMkLst>
        </pc:picChg>
        <pc:picChg chg="mod">
          <ac:chgData name="Тимур Валиев" userId="c9c29e203e616623" providerId="LiveId" clId="{5BC61F6E-E9F8-44E2-944A-33A8FA1D5316}" dt="2023-06-30T15:58:09.251" v="2705"/>
          <ac:picMkLst>
            <pc:docMk/>
            <pc:sldMk cId="3583014224" sldId="268"/>
            <ac:picMk id="30" creationId="{0F874AD4-D2D2-B131-9118-7BFF21485EC9}"/>
          </ac:picMkLst>
        </pc:picChg>
        <pc:picChg chg="mod">
          <ac:chgData name="Тимур Валиев" userId="c9c29e203e616623" providerId="LiveId" clId="{5BC61F6E-E9F8-44E2-944A-33A8FA1D5316}" dt="2023-06-30T15:58:09.251" v="2705"/>
          <ac:picMkLst>
            <pc:docMk/>
            <pc:sldMk cId="3583014224" sldId="268"/>
            <ac:picMk id="31" creationId="{639E556E-B7EA-4457-6742-0746AA693C6B}"/>
          </ac:picMkLst>
        </pc:picChg>
        <pc:picChg chg="mod">
          <ac:chgData name="Тимур Валиев" userId="c9c29e203e616623" providerId="LiveId" clId="{5BC61F6E-E9F8-44E2-944A-33A8FA1D5316}" dt="2023-06-30T15:58:09.251" v="2705"/>
          <ac:picMkLst>
            <pc:docMk/>
            <pc:sldMk cId="3583014224" sldId="268"/>
            <ac:picMk id="32" creationId="{73874957-D71E-27F9-1E1D-1FA8AEC01052}"/>
          </ac:picMkLst>
        </pc:picChg>
        <pc:picChg chg="mod">
          <ac:chgData name="Тимур Валиев" userId="c9c29e203e616623" providerId="LiveId" clId="{5BC61F6E-E9F8-44E2-944A-33A8FA1D5316}" dt="2023-06-30T15:58:09.251" v="2705"/>
          <ac:picMkLst>
            <pc:docMk/>
            <pc:sldMk cId="3583014224" sldId="268"/>
            <ac:picMk id="33" creationId="{BA95E5E4-E649-19C2-39E3-9D928446EABE}"/>
          </ac:picMkLst>
        </pc:picChg>
        <pc:picChg chg="mod">
          <ac:chgData name="Тимур Валиев" userId="c9c29e203e616623" providerId="LiveId" clId="{5BC61F6E-E9F8-44E2-944A-33A8FA1D5316}" dt="2023-06-30T15:58:09.251" v="2705"/>
          <ac:picMkLst>
            <pc:docMk/>
            <pc:sldMk cId="3583014224" sldId="268"/>
            <ac:picMk id="34" creationId="{F314AF8B-140B-8DF3-3DC3-FC0EFB3C537D}"/>
          </ac:picMkLst>
        </pc:picChg>
        <pc:picChg chg="mod">
          <ac:chgData name="Тимур Валиев" userId="c9c29e203e616623" providerId="LiveId" clId="{5BC61F6E-E9F8-44E2-944A-33A8FA1D5316}" dt="2023-06-30T15:58:09.251" v="2705"/>
          <ac:picMkLst>
            <pc:docMk/>
            <pc:sldMk cId="3583014224" sldId="268"/>
            <ac:picMk id="35" creationId="{D9C3B41D-FEE3-C089-705C-C6772C92EE5C}"/>
          </ac:picMkLst>
        </pc:picChg>
        <pc:picChg chg="add del mod">
          <ac:chgData name="Тимур Валиев" userId="c9c29e203e616623" providerId="LiveId" clId="{5BC61F6E-E9F8-44E2-944A-33A8FA1D5316}" dt="2023-06-30T16:23:49.657" v="3028"/>
          <ac:picMkLst>
            <pc:docMk/>
            <pc:sldMk cId="3583014224" sldId="268"/>
            <ac:picMk id="59" creationId="{A55BF161-0429-4E2C-025E-20F2C011FBDC}"/>
          </ac:picMkLst>
        </pc:picChg>
        <pc:picChg chg="add del mod">
          <ac:chgData name="Тимур Валиев" userId="c9c29e203e616623" providerId="LiveId" clId="{5BC61F6E-E9F8-44E2-944A-33A8FA1D5316}" dt="2023-06-30T16:24:11.930" v="3034" actId="21"/>
          <ac:picMkLst>
            <pc:docMk/>
            <pc:sldMk cId="3583014224" sldId="268"/>
            <ac:picMk id="61" creationId="{55511FF2-D913-D259-FC05-22B48AA22004}"/>
          </ac:picMkLst>
        </pc:picChg>
        <pc:picChg chg="add del mod">
          <ac:chgData name="Тимур Валиев" userId="c9c29e203e616623" providerId="LiveId" clId="{5BC61F6E-E9F8-44E2-944A-33A8FA1D5316}" dt="2023-06-30T16:24:11.445" v="3033" actId="21"/>
          <ac:picMkLst>
            <pc:docMk/>
            <pc:sldMk cId="3583014224" sldId="268"/>
            <ac:picMk id="63" creationId="{1A49DE53-2B1A-790F-997F-082043413D34}"/>
          </ac:picMkLst>
        </pc:picChg>
        <pc:picChg chg="add del mod">
          <ac:chgData name="Тимур Валиев" userId="c9c29e203e616623" providerId="LiveId" clId="{5BC61F6E-E9F8-44E2-944A-33A8FA1D5316}" dt="2023-06-30T16:24:10.350" v="3032" actId="21"/>
          <ac:picMkLst>
            <pc:docMk/>
            <pc:sldMk cId="3583014224" sldId="268"/>
            <ac:picMk id="65" creationId="{C8A8A257-2D5F-C54B-4934-3F7CB392FA0E}"/>
          </ac:picMkLst>
        </pc:picChg>
        <pc:picChg chg="mod modCrop">
          <ac:chgData name="Тимур Валиев" userId="c9c29e203e616623" providerId="LiveId" clId="{5BC61F6E-E9F8-44E2-944A-33A8FA1D5316}" dt="2023-06-30T16:24:02.896" v="3031" actId="18131"/>
          <ac:picMkLst>
            <pc:docMk/>
            <pc:sldMk cId="3583014224" sldId="268"/>
            <ac:picMk id="66" creationId="{90B3871C-5979-14BA-7410-864582BB12C8}"/>
          </ac:picMkLst>
        </pc:picChg>
        <pc:picChg chg="add mod">
          <ac:chgData name="Тимур Валиев" userId="c9c29e203e616623" providerId="LiveId" clId="{5BC61F6E-E9F8-44E2-944A-33A8FA1D5316}" dt="2023-06-30T16:24:37.171" v="3038" actId="14826"/>
          <ac:picMkLst>
            <pc:docMk/>
            <pc:sldMk cId="3583014224" sldId="268"/>
            <ac:picMk id="67" creationId="{3BA1DAAB-40A8-9FCD-2720-05E3D8DB2167}"/>
          </ac:picMkLst>
        </pc:picChg>
        <pc:picChg chg="add mod ord">
          <ac:chgData name="Тимур Валиев" userId="c9c29e203e616623" providerId="LiveId" clId="{5BC61F6E-E9F8-44E2-944A-33A8FA1D5316}" dt="2023-06-30T16:37:38.534" v="3161" actId="167"/>
          <ac:picMkLst>
            <pc:docMk/>
            <pc:sldMk cId="3583014224" sldId="268"/>
            <ac:picMk id="68" creationId="{F249A548-7033-86F6-68E6-E4A57DB55FFB}"/>
          </ac:picMkLst>
        </pc:picChg>
        <pc:picChg chg="add mod">
          <ac:chgData name="Тимур Валиев" userId="c9c29e203e616623" providerId="LiveId" clId="{5BC61F6E-E9F8-44E2-944A-33A8FA1D5316}" dt="2023-06-30T16:25:02.974" v="3040" actId="14826"/>
          <ac:picMkLst>
            <pc:docMk/>
            <pc:sldMk cId="3583014224" sldId="268"/>
            <ac:picMk id="69" creationId="{BB699D6C-AD63-C3D7-2994-8F50AEF2625D}"/>
          </ac:picMkLst>
        </pc:picChg>
        <pc:picChg chg="mod topLvl">
          <ac:chgData name="Тимур Валиев" userId="c9c29e203e616623" providerId="LiveId" clId="{5BC61F6E-E9F8-44E2-944A-33A8FA1D5316}" dt="2023-06-30T16:30:33.744" v="3085" actId="164"/>
          <ac:picMkLst>
            <pc:docMk/>
            <pc:sldMk cId="3583014224" sldId="268"/>
            <ac:picMk id="71" creationId="{BE3A8F93-A110-A9E7-E470-531361EBA979}"/>
          </ac:picMkLst>
        </pc:picChg>
        <pc:picChg chg="mod topLvl">
          <ac:chgData name="Тимур Валиев" userId="c9c29e203e616623" providerId="LiveId" clId="{5BC61F6E-E9F8-44E2-944A-33A8FA1D5316}" dt="2023-06-30T16:30:45.991" v="3088" actId="164"/>
          <ac:picMkLst>
            <pc:docMk/>
            <pc:sldMk cId="3583014224" sldId="268"/>
            <ac:picMk id="74" creationId="{100E8517-E9E1-2C1A-6CA2-10D8D4738561}"/>
          </ac:picMkLst>
        </pc:picChg>
        <pc:picChg chg="mod">
          <ac:chgData name="Тимур Валиев" userId="c9c29e203e616623" providerId="LiveId" clId="{5BC61F6E-E9F8-44E2-944A-33A8FA1D5316}" dt="2023-06-30T16:30:18.946" v="3082" actId="14826"/>
          <ac:picMkLst>
            <pc:docMk/>
            <pc:sldMk cId="3583014224" sldId="268"/>
            <ac:picMk id="76" creationId="{32F02C31-A620-DA0C-9B8A-4000DFC92DE6}"/>
          </ac:picMkLst>
        </pc:picChg>
        <pc:picChg chg="mod">
          <ac:chgData name="Тимур Валиев" userId="c9c29e203e616623" providerId="LiveId" clId="{5BC61F6E-E9F8-44E2-944A-33A8FA1D5316}" dt="2023-06-30T16:30:18.946" v="3082" actId="14826"/>
          <ac:picMkLst>
            <pc:docMk/>
            <pc:sldMk cId="3583014224" sldId="268"/>
            <ac:picMk id="77" creationId="{CEB41515-9CDB-ECCE-9449-1576FEDE6EA9}"/>
          </ac:picMkLst>
        </pc:picChg>
        <pc:picChg chg="mod">
          <ac:chgData name="Тимур Валиев" userId="c9c29e203e616623" providerId="LiveId" clId="{5BC61F6E-E9F8-44E2-944A-33A8FA1D5316}" dt="2023-06-30T16:30:18.946" v="3082" actId="14826"/>
          <ac:picMkLst>
            <pc:docMk/>
            <pc:sldMk cId="3583014224" sldId="268"/>
            <ac:picMk id="78" creationId="{9345F386-719C-9807-C61F-452EF09076EE}"/>
          </ac:picMkLst>
        </pc:picChg>
        <pc:picChg chg="mod">
          <ac:chgData name="Тимур Валиев" userId="c9c29e203e616623" providerId="LiveId" clId="{5BC61F6E-E9F8-44E2-944A-33A8FA1D5316}" dt="2023-06-30T16:30:18.946" v="3082" actId="14826"/>
          <ac:picMkLst>
            <pc:docMk/>
            <pc:sldMk cId="3583014224" sldId="268"/>
            <ac:picMk id="79" creationId="{972A99F8-9F6C-228E-4351-D450B9EC8EEC}"/>
          </ac:picMkLst>
        </pc:picChg>
        <pc:picChg chg="mod">
          <ac:chgData name="Тимур Валиев" userId="c9c29e203e616623" providerId="LiveId" clId="{5BC61F6E-E9F8-44E2-944A-33A8FA1D5316}" dt="2023-06-30T16:30:18.946" v="3082" actId="14826"/>
          <ac:picMkLst>
            <pc:docMk/>
            <pc:sldMk cId="3583014224" sldId="268"/>
            <ac:picMk id="80" creationId="{69D16230-0E10-5201-B65B-A359F47B1904}"/>
          </ac:picMkLst>
        </pc:picChg>
        <pc:picChg chg="mod">
          <ac:chgData name="Тимур Валиев" userId="c9c29e203e616623" providerId="LiveId" clId="{5BC61F6E-E9F8-44E2-944A-33A8FA1D5316}" dt="2023-06-30T16:30:18.946" v="3082" actId="14826"/>
          <ac:picMkLst>
            <pc:docMk/>
            <pc:sldMk cId="3583014224" sldId="268"/>
            <ac:picMk id="81" creationId="{61E50A42-9653-693F-BDB6-278D2A33B04F}"/>
          </ac:picMkLst>
        </pc:picChg>
        <pc:picChg chg="mod">
          <ac:chgData name="Тимур Валиев" userId="c9c29e203e616623" providerId="LiveId" clId="{5BC61F6E-E9F8-44E2-944A-33A8FA1D5316}" dt="2023-06-30T16:30:18.946" v="3082" actId="14826"/>
          <ac:picMkLst>
            <pc:docMk/>
            <pc:sldMk cId="3583014224" sldId="268"/>
            <ac:picMk id="82" creationId="{A31109EA-6A8A-19E0-E42B-DB4F004E05C1}"/>
          </ac:picMkLst>
        </pc:picChg>
        <pc:picChg chg="mod">
          <ac:chgData name="Тимур Валиев" userId="c9c29e203e616623" providerId="LiveId" clId="{5BC61F6E-E9F8-44E2-944A-33A8FA1D5316}" dt="2023-06-30T16:30:18.946" v="3082" actId="14826"/>
          <ac:picMkLst>
            <pc:docMk/>
            <pc:sldMk cId="3583014224" sldId="268"/>
            <ac:picMk id="83" creationId="{DD2BC2ED-0F61-DB90-6A41-D85EF5ADA010}"/>
          </ac:picMkLst>
        </pc:picChg>
        <pc:picChg chg="mod">
          <ac:chgData name="Тимур Валиев" userId="c9c29e203e616623" providerId="LiveId" clId="{5BC61F6E-E9F8-44E2-944A-33A8FA1D5316}" dt="2023-06-30T16:30:18.946" v="3082" actId="14826"/>
          <ac:picMkLst>
            <pc:docMk/>
            <pc:sldMk cId="3583014224" sldId="268"/>
            <ac:picMk id="84" creationId="{8FDD1D15-5D14-175F-FB1C-E17FB6F1F439}"/>
          </ac:picMkLst>
        </pc:picChg>
        <pc:picChg chg="mod">
          <ac:chgData name="Тимур Валиев" userId="c9c29e203e616623" providerId="LiveId" clId="{5BC61F6E-E9F8-44E2-944A-33A8FA1D5316}" dt="2023-06-30T16:30:18.946" v="3082" actId="14826"/>
          <ac:picMkLst>
            <pc:docMk/>
            <pc:sldMk cId="3583014224" sldId="268"/>
            <ac:picMk id="85" creationId="{3E4B7A39-9973-2DB5-1D6D-712E1CD99CC7}"/>
          </ac:picMkLst>
        </pc:picChg>
        <pc:picChg chg="mod">
          <ac:chgData name="Тимур Валиев" userId="c9c29e203e616623" providerId="LiveId" clId="{5BC61F6E-E9F8-44E2-944A-33A8FA1D5316}" dt="2023-06-30T16:30:18.946" v="3082" actId="14826"/>
          <ac:picMkLst>
            <pc:docMk/>
            <pc:sldMk cId="3583014224" sldId="268"/>
            <ac:picMk id="86" creationId="{EE15BA4A-2DBE-6A94-27E3-AB1CA6772CFD}"/>
          </ac:picMkLst>
        </pc:picChg>
        <pc:picChg chg="mod">
          <ac:chgData name="Тимур Валиев" userId="c9c29e203e616623" providerId="LiveId" clId="{5BC61F6E-E9F8-44E2-944A-33A8FA1D5316}" dt="2023-06-30T16:30:18.946" v="3082" actId="14826"/>
          <ac:picMkLst>
            <pc:docMk/>
            <pc:sldMk cId="3583014224" sldId="268"/>
            <ac:picMk id="87" creationId="{C77651AB-316D-BCE6-AA4E-7FF71EF122E6}"/>
          </ac:picMkLst>
        </pc:picChg>
        <pc:picChg chg="mod">
          <ac:chgData name="Тимур Валиев" userId="c9c29e203e616623" providerId="LiveId" clId="{5BC61F6E-E9F8-44E2-944A-33A8FA1D5316}" dt="2023-06-30T16:30:18.946" v="3082" actId="14826"/>
          <ac:picMkLst>
            <pc:docMk/>
            <pc:sldMk cId="3583014224" sldId="268"/>
            <ac:picMk id="88" creationId="{28995F59-18E6-6ED1-7D5D-8F01D56D41AF}"/>
          </ac:picMkLst>
        </pc:picChg>
        <pc:picChg chg="mod">
          <ac:chgData name="Тимур Валиев" userId="c9c29e203e616623" providerId="LiveId" clId="{5BC61F6E-E9F8-44E2-944A-33A8FA1D5316}" dt="2023-06-30T16:30:18.946" v="3082" actId="14826"/>
          <ac:picMkLst>
            <pc:docMk/>
            <pc:sldMk cId="3583014224" sldId="268"/>
            <ac:picMk id="89" creationId="{E8EC4C8C-9095-D678-44D1-B20B6DEC77A0}"/>
          </ac:picMkLst>
        </pc:picChg>
        <pc:picChg chg="mod">
          <ac:chgData name="Тимур Валиев" userId="c9c29e203e616623" providerId="LiveId" clId="{5BC61F6E-E9F8-44E2-944A-33A8FA1D5316}" dt="2023-06-30T16:30:18.946" v="3082" actId="14826"/>
          <ac:picMkLst>
            <pc:docMk/>
            <pc:sldMk cId="3583014224" sldId="268"/>
            <ac:picMk id="90" creationId="{35FBEB69-5856-A4B3-8D86-903F9ABD7F86}"/>
          </ac:picMkLst>
        </pc:picChg>
        <pc:picChg chg="mod">
          <ac:chgData name="Тимур Валиев" userId="c9c29e203e616623" providerId="LiveId" clId="{5BC61F6E-E9F8-44E2-944A-33A8FA1D5316}" dt="2023-06-30T16:30:18.946" v="3082" actId="14826"/>
          <ac:picMkLst>
            <pc:docMk/>
            <pc:sldMk cId="3583014224" sldId="268"/>
            <ac:picMk id="91" creationId="{E887FC64-4423-79FD-26A5-E4C125FE08BC}"/>
          </ac:picMkLst>
        </pc:picChg>
        <pc:picChg chg="mod">
          <ac:chgData name="Тимур Валиев" userId="c9c29e203e616623" providerId="LiveId" clId="{5BC61F6E-E9F8-44E2-944A-33A8FA1D5316}" dt="2023-06-30T16:30:18.946" v="3082" actId="14826"/>
          <ac:picMkLst>
            <pc:docMk/>
            <pc:sldMk cId="3583014224" sldId="268"/>
            <ac:picMk id="92" creationId="{9EDEE3B1-D284-1D6F-E995-E790189E6163}"/>
          </ac:picMkLst>
        </pc:picChg>
        <pc:picChg chg="mod">
          <ac:chgData name="Тимур Валиев" userId="c9c29e203e616623" providerId="LiveId" clId="{5BC61F6E-E9F8-44E2-944A-33A8FA1D5316}" dt="2023-06-30T16:30:18.946" v="3082" actId="14826"/>
          <ac:picMkLst>
            <pc:docMk/>
            <pc:sldMk cId="3583014224" sldId="268"/>
            <ac:picMk id="93" creationId="{BA8C115C-9505-CCC6-3FCB-E55BE8CBEE5D}"/>
          </ac:picMkLst>
        </pc:picChg>
        <pc:picChg chg="mod">
          <ac:chgData name="Тимур Валиев" userId="c9c29e203e616623" providerId="LiveId" clId="{5BC61F6E-E9F8-44E2-944A-33A8FA1D5316}" dt="2023-06-30T16:30:18.946" v="3082" actId="14826"/>
          <ac:picMkLst>
            <pc:docMk/>
            <pc:sldMk cId="3583014224" sldId="268"/>
            <ac:picMk id="94" creationId="{C1DC7E5D-9CB7-ECD4-D109-E18833600F0F}"/>
          </ac:picMkLst>
        </pc:picChg>
        <pc:picChg chg="mod">
          <ac:chgData name="Тимур Валиев" userId="c9c29e203e616623" providerId="LiveId" clId="{5BC61F6E-E9F8-44E2-944A-33A8FA1D5316}" dt="2023-06-30T16:30:18.946" v="3082" actId="14826"/>
          <ac:picMkLst>
            <pc:docMk/>
            <pc:sldMk cId="3583014224" sldId="268"/>
            <ac:picMk id="95" creationId="{7567005E-010B-1E50-114A-479BCAB9D2B7}"/>
          </ac:picMkLst>
        </pc:picChg>
        <pc:picChg chg="add mod topLvl">
          <ac:chgData name="Тимур Валиев" userId="c9c29e203e616623" providerId="LiveId" clId="{5BC61F6E-E9F8-44E2-944A-33A8FA1D5316}" dt="2023-06-30T16:30:33.744" v="3085" actId="164"/>
          <ac:picMkLst>
            <pc:docMk/>
            <pc:sldMk cId="3583014224" sldId="268"/>
            <ac:picMk id="96" creationId="{CFD344A2-DCA8-C16A-4B9C-A9B7BAC4D00E}"/>
          </ac:picMkLst>
        </pc:picChg>
      </pc:sldChg>
      <pc:sldChg chg="add del">
        <pc:chgData name="Тимур Валиев" userId="c9c29e203e616623" providerId="LiveId" clId="{5BC61F6E-E9F8-44E2-944A-33A8FA1D5316}" dt="2023-07-01T10:25:49.639" v="3385" actId="2696"/>
        <pc:sldMkLst>
          <pc:docMk/>
          <pc:sldMk cId="1603223039" sldId="269"/>
        </pc:sldMkLst>
      </pc:sldChg>
      <pc:sldChg chg="new del">
        <pc:chgData name="Тимур Валиев" userId="c9c29e203e616623" providerId="LiveId" clId="{5BC61F6E-E9F8-44E2-944A-33A8FA1D5316}" dt="2023-06-30T15:54:30.534" v="2674" actId="680"/>
        <pc:sldMkLst>
          <pc:docMk/>
          <pc:sldMk cId="2566026461" sldId="269"/>
        </pc:sldMkLst>
      </pc:sldChg>
      <pc:sldChg chg="addSp delSp modSp add mod">
        <pc:chgData name="Тимур Валиев" userId="c9c29e203e616623" providerId="LiveId" clId="{5BC61F6E-E9F8-44E2-944A-33A8FA1D5316}" dt="2023-07-04T15:16:29.843" v="7510" actId="21"/>
        <pc:sldMkLst>
          <pc:docMk/>
          <pc:sldMk cId="2796855342" sldId="270"/>
        </pc:sldMkLst>
        <pc:spChg chg="mod">
          <ac:chgData name="Тимур Валиев" userId="c9c29e203e616623" providerId="LiveId" clId="{5BC61F6E-E9F8-44E2-944A-33A8FA1D5316}" dt="2023-06-30T16:40:19.903" v="3179" actId="207"/>
          <ac:spMkLst>
            <pc:docMk/>
            <pc:sldMk cId="2796855342" sldId="270"/>
            <ac:spMk id="4" creationId="{ED299926-F9D9-D590-CBBF-34D38DCCEB7F}"/>
          </ac:spMkLst>
        </pc:spChg>
        <pc:spChg chg="mod">
          <ac:chgData name="Тимур Валиев" userId="c9c29e203e616623" providerId="LiveId" clId="{5BC61F6E-E9F8-44E2-944A-33A8FA1D5316}" dt="2023-06-30T16:40:27.638" v="3180" actId="207"/>
          <ac:spMkLst>
            <pc:docMk/>
            <pc:sldMk cId="2796855342" sldId="270"/>
            <ac:spMk id="6" creationId="{6516FD04-6312-0963-6D9D-1A084FD3B326}"/>
          </ac:spMkLst>
        </pc:spChg>
        <pc:spChg chg="del mod">
          <ac:chgData name="Тимур Валиев" userId="c9c29e203e616623" providerId="LiveId" clId="{5BC61F6E-E9F8-44E2-944A-33A8FA1D5316}" dt="2023-06-30T16:39:38.795" v="3175" actId="21"/>
          <ac:spMkLst>
            <pc:docMk/>
            <pc:sldMk cId="2796855342" sldId="270"/>
            <ac:spMk id="7" creationId="{F7CB8654-CC10-7A01-5086-70F0C491EC26}"/>
          </ac:spMkLst>
        </pc:spChg>
        <pc:spChg chg="del">
          <ac:chgData name="Тимур Валиев" userId="c9c29e203e616623" providerId="LiveId" clId="{5BC61F6E-E9F8-44E2-944A-33A8FA1D5316}" dt="2023-06-30T16:34:34.075" v="3131" actId="21"/>
          <ac:spMkLst>
            <pc:docMk/>
            <pc:sldMk cId="2796855342" sldId="270"/>
            <ac:spMk id="8" creationId="{4630FCCA-7A82-C84E-A5FD-A5988D269CFA}"/>
          </ac:spMkLst>
        </pc:spChg>
        <pc:spChg chg="mod">
          <ac:chgData name="Тимур Валиев" userId="c9c29e203e616623" providerId="LiveId" clId="{5BC61F6E-E9F8-44E2-944A-33A8FA1D5316}" dt="2023-06-30T16:42:09.498" v="3212" actId="14100"/>
          <ac:spMkLst>
            <pc:docMk/>
            <pc:sldMk cId="2796855342" sldId="270"/>
            <ac:spMk id="9" creationId="{FB434967-6384-BECD-3AF3-F21738407BED}"/>
          </ac:spMkLst>
        </pc:spChg>
        <pc:spChg chg="mod">
          <ac:chgData name="Тимур Валиев" userId="c9c29e203e616623" providerId="LiveId" clId="{5BC61F6E-E9F8-44E2-944A-33A8FA1D5316}" dt="2023-06-30T16:35:30.810" v="3140" actId="1076"/>
          <ac:spMkLst>
            <pc:docMk/>
            <pc:sldMk cId="2796855342" sldId="270"/>
            <ac:spMk id="10" creationId="{85920383-D41A-9A7E-7CDE-A94855688755}"/>
          </ac:spMkLst>
        </pc:spChg>
        <pc:spChg chg="del">
          <ac:chgData name="Тимур Валиев" userId="c9c29e203e616623" providerId="LiveId" clId="{5BC61F6E-E9F8-44E2-944A-33A8FA1D5316}" dt="2023-06-30T16:34:18.086" v="3129" actId="21"/>
          <ac:spMkLst>
            <pc:docMk/>
            <pc:sldMk cId="2796855342" sldId="270"/>
            <ac:spMk id="11" creationId="{A25E3C47-5C9B-DF1E-1C7D-74B0A4D0AFE2}"/>
          </ac:spMkLst>
        </pc:spChg>
        <pc:spChg chg="mod">
          <ac:chgData name="Тимур Валиев" userId="c9c29e203e616623" providerId="LiveId" clId="{5BC61F6E-E9F8-44E2-944A-33A8FA1D5316}" dt="2023-06-30T16:35:55.913" v="3145" actId="1076"/>
          <ac:spMkLst>
            <pc:docMk/>
            <pc:sldMk cId="2796855342" sldId="270"/>
            <ac:spMk id="12" creationId="{3B37E9C1-0EEC-4118-C7AD-D7A89E7DABE8}"/>
          </ac:spMkLst>
        </pc:spChg>
        <pc:spChg chg="del">
          <ac:chgData name="Тимур Валиев" userId="c9c29e203e616623" providerId="LiveId" clId="{5BC61F6E-E9F8-44E2-944A-33A8FA1D5316}" dt="2023-06-30T16:34:42.734" v="3133" actId="21"/>
          <ac:spMkLst>
            <pc:docMk/>
            <pc:sldMk cId="2796855342" sldId="270"/>
            <ac:spMk id="13" creationId="{640F9950-01FF-A0BF-C7B7-5775867A737F}"/>
          </ac:spMkLst>
        </pc:spChg>
        <pc:spChg chg="mod">
          <ac:chgData name="Тимур Валиев" userId="c9c29e203e616623" providerId="LiveId" clId="{5BC61F6E-E9F8-44E2-944A-33A8FA1D5316}" dt="2023-06-30T16:42:29.311" v="3241"/>
          <ac:spMkLst>
            <pc:docMk/>
            <pc:sldMk cId="2796855342" sldId="270"/>
            <ac:spMk id="14" creationId="{147B4249-5875-0D6D-3DBB-F8CF53AB7230}"/>
          </ac:spMkLst>
        </pc:spChg>
        <pc:spChg chg="mod">
          <ac:chgData name="Тимур Валиев" userId="c9c29e203e616623" providerId="LiveId" clId="{5BC61F6E-E9F8-44E2-944A-33A8FA1D5316}" dt="2023-07-01T10:58:04.673" v="3724" actId="20577"/>
          <ac:spMkLst>
            <pc:docMk/>
            <pc:sldMk cId="2796855342" sldId="270"/>
            <ac:spMk id="15" creationId="{4606F479-091D-6DFB-2857-D128EE5D415A}"/>
          </ac:spMkLst>
        </pc:spChg>
        <pc:spChg chg="mod">
          <ac:chgData name="Тимур Валиев" userId="c9c29e203e616623" providerId="LiveId" clId="{5BC61F6E-E9F8-44E2-944A-33A8FA1D5316}" dt="2023-06-30T16:40:35.813" v="3181" actId="207"/>
          <ac:spMkLst>
            <pc:docMk/>
            <pc:sldMk cId="2796855342" sldId="270"/>
            <ac:spMk id="17" creationId="{3872477E-CEFD-F4BA-6F58-0B97CD79810D}"/>
          </ac:spMkLst>
        </pc:spChg>
        <pc:spChg chg="mod">
          <ac:chgData name="Тимур Валиев" userId="c9c29e203e616623" providerId="LiveId" clId="{5BC61F6E-E9F8-44E2-944A-33A8FA1D5316}" dt="2023-06-30T16:44:14.758" v="3269" actId="20577"/>
          <ac:spMkLst>
            <pc:docMk/>
            <pc:sldMk cId="2796855342" sldId="270"/>
            <ac:spMk id="18" creationId="{363D0281-3351-6395-E9D2-A6D80C02D290}"/>
          </ac:spMkLst>
        </pc:spChg>
        <pc:spChg chg="mod">
          <ac:chgData name="Тимур Валиев" userId="c9c29e203e616623" providerId="LiveId" clId="{5BC61F6E-E9F8-44E2-944A-33A8FA1D5316}" dt="2023-06-30T16:44:39.756" v="3287" actId="20577"/>
          <ac:spMkLst>
            <pc:docMk/>
            <pc:sldMk cId="2796855342" sldId="270"/>
            <ac:spMk id="19" creationId="{43DBB56A-CF28-C1FE-1AB6-28907B98843F}"/>
          </ac:spMkLst>
        </pc:spChg>
        <pc:spChg chg="mod">
          <ac:chgData name="Тимур Валиев" userId="c9c29e203e616623" providerId="LiveId" clId="{5BC61F6E-E9F8-44E2-944A-33A8FA1D5316}" dt="2023-07-01T10:58:12.535" v="3730" actId="20577"/>
          <ac:spMkLst>
            <pc:docMk/>
            <pc:sldMk cId="2796855342" sldId="270"/>
            <ac:spMk id="20" creationId="{EBD62F40-58DC-02B9-322F-14F3FE26FBFE}"/>
          </ac:spMkLst>
        </pc:spChg>
        <pc:spChg chg="mod">
          <ac:chgData name="Тимур Валиев" userId="c9c29e203e616623" providerId="LiveId" clId="{5BC61F6E-E9F8-44E2-944A-33A8FA1D5316}" dt="2023-06-30T16:46:30.240" v="3339" actId="20577"/>
          <ac:spMkLst>
            <pc:docMk/>
            <pc:sldMk cId="2796855342" sldId="270"/>
            <ac:spMk id="22" creationId="{366BC4FF-75FC-5F54-902E-1FFEA91CC068}"/>
          </ac:spMkLst>
        </pc:spChg>
        <pc:spChg chg="mod">
          <ac:chgData name="Тимур Валиев" userId="c9c29e203e616623" providerId="LiveId" clId="{5BC61F6E-E9F8-44E2-944A-33A8FA1D5316}" dt="2023-06-30T16:45:30.254" v="3310" actId="20577"/>
          <ac:spMkLst>
            <pc:docMk/>
            <pc:sldMk cId="2796855342" sldId="270"/>
            <ac:spMk id="23" creationId="{9EFF2E86-3B48-A495-5494-4679539BD4D5}"/>
          </ac:spMkLst>
        </pc:spChg>
        <pc:spChg chg="mod">
          <ac:chgData name="Тимур Валиев" userId="c9c29e203e616623" providerId="LiveId" clId="{5BC61F6E-E9F8-44E2-944A-33A8FA1D5316}" dt="2023-06-30T16:46:02.711" v="3334" actId="20577"/>
          <ac:spMkLst>
            <pc:docMk/>
            <pc:sldMk cId="2796855342" sldId="270"/>
            <ac:spMk id="24" creationId="{09EF5A97-52FC-BD53-DF2E-090AE9F96124}"/>
          </ac:spMkLst>
        </pc:spChg>
        <pc:spChg chg="mod">
          <ac:chgData name="Тимур Валиев" userId="c9c29e203e616623" providerId="LiveId" clId="{5BC61F6E-E9F8-44E2-944A-33A8FA1D5316}" dt="2023-06-30T16:47:24.178" v="3351" actId="2711"/>
          <ac:spMkLst>
            <pc:docMk/>
            <pc:sldMk cId="2796855342" sldId="270"/>
            <ac:spMk id="25" creationId="{1818ED90-669D-C71D-E58B-DF098A409480}"/>
          </ac:spMkLst>
        </pc:spChg>
        <pc:spChg chg="mod">
          <ac:chgData name="Тимур Валиев" userId="c9c29e203e616623" providerId="LiveId" clId="{5BC61F6E-E9F8-44E2-944A-33A8FA1D5316}" dt="2023-06-30T16:33:33.736" v="3125" actId="12788"/>
          <ac:spMkLst>
            <pc:docMk/>
            <pc:sldMk cId="2796855342" sldId="270"/>
            <ac:spMk id="36" creationId="{8C11A492-9CC3-F45A-8264-33866D0DF37F}"/>
          </ac:spMkLst>
        </pc:spChg>
        <pc:spChg chg="mod">
          <ac:chgData name="Тимур Валиев" userId="c9c29e203e616623" providerId="LiveId" clId="{5BC61F6E-E9F8-44E2-944A-33A8FA1D5316}" dt="2023-07-01T10:58:23.361" v="3733" actId="20577"/>
          <ac:spMkLst>
            <pc:docMk/>
            <pc:sldMk cId="2796855342" sldId="270"/>
            <ac:spMk id="40" creationId="{B6ECFAF1-C487-B7B2-33F0-4EB747430E77}"/>
          </ac:spMkLst>
        </pc:spChg>
        <pc:spChg chg="mod">
          <ac:chgData name="Тимур Валиев" userId="c9c29e203e616623" providerId="LiveId" clId="{5BC61F6E-E9F8-44E2-944A-33A8FA1D5316}" dt="2023-06-30T16:43:34.161" v="3259" actId="20577"/>
          <ac:spMkLst>
            <pc:docMk/>
            <pc:sldMk cId="2796855342" sldId="270"/>
            <ac:spMk id="41" creationId="{EAF4D217-2C07-DBC9-1B72-BC7666FF56AD}"/>
          </ac:spMkLst>
        </pc:spChg>
        <pc:spChg chg="mod">
          <ac:chgData name="Тимур Валиев" userId="c9c29e203e616623" providerId="LiveId" clId="{5BC61F6E-E9F8-44E2-944A-33A8FA1D5316}" dt="2023-06-30T16:43:27.837" v="3251" actId="20577"/>
          <ac:spMkLst>
            <pc:docMk/>
            <pc:sldMk cId="2796855342" sldId="270"/>
            <ac:spMk id="42" creationId="{0A7D33BD-C21A-C7F4-9DF7-92C11BADEC80}"/>
          </ac:spMkLst>
        </pc:spChg>
        <pc:spChg chg="mod">
          <ac:chgData name="Тимур Валиев" userId="c9c29e203e616623" providerId="LiveId" clId="{5BC61F6E-E9F8-44E2-944A-33A8FA1D5316}" dt="2023-07-01T10:58:08.731" v="3727" actId="20577"/>
          <ac:spMkLst>
            <pc:docMk/>
            <pc:sldMk cId="2796855342" sldId="270"/>
            <ac:spMk id="43" creationId="{5FA5DFFB-694A-6D76-30CA-62BB4621D853}"/>
          </ac:spMkLst>
        </pc:spChg>
        <pc:spChg chg="del">
          <ac:chgData name="Тимур Валиев" userId="c9c29e203e616623" providerId="LiveId" clId="{5BC61F6E-E9F8-44E2-944A-33A8FA1D5316}" dt="2023-06-30T16:34:34.075" v="3131" actId="21"/>
          <ac:spMkLst>
            <pc:docMk/>
            <pc:sldMk cId="2796855342" sldId="270"/>
            <ac:spMk id="46" creationId="{2B95F406-68F1-C1F4-249B-7FE0045F343E}"/>
          </ac:spMkLst>
        </pc:spChg>
        <pc:spChg chg="del">
          <ac:chgData name="Тимур Валиев" userId="c9c29e203e616623" providerId="LiveId" clId="{5BC61F6E-E9F8-44E2-944A-33A8FA1D5316}" dt="2023-06-30T16:34:34.075" v="3131" actId="21"/>
          <ac:spMkLst>
            <pc:docMk/>
            <pc:sldMk cId="2796855342" sldId="270"/>
            <ac:spMk id="47" creationId="{48D79A4E-722E-BF3E-B148-E340A2891462}"/>
          </ac:spMkLst>
        </pc:spChg>
        <pc:spChg chg="del">
          <ac:chgData name="Тимур Валиев" userId="c9c29e203e616623" providerId="LiveId" clId="{5BC61F6E-E9F8-44E2-944A-33A8FA1D5316}" dt="2023-06-30T16:34:34.075" v="3131" actId="21"/>
          <ac:spMkLst>
            <pc:docMk/>
            <pc:sldMk cId="2796855342" sldId="270"/>
            <ac:spMk id="48" creationId="{457E6242-DBB7-D89C-9254-01002A5429EB}"/>
          </ac:spMkLst>
        </pc:spChg>
        <pc:spChg chg="del">
          <ac:chgData name="Тимур Валиев" userId="c9c29e203e616623" providerId="LiveId" clId="{5BC61F6E-E9F8-44E2-944A-33A8FA1D5316}" dt="2023-06-30T16:34:18.086" v="3129" actId="21"/>
          <ac:spMkLst>
            <pc:docMk/>
            <pc:sldMk cId="2796855342" sldId="270"/>
            <ac:spMk id="50" creationId="{4B295422-A731-FDFE-7632-60421400A840}"/>
          </ac:spMkLst>
        </pc:spChg>
        <pc:spChg chg="del">
          <ac:chgData name="Тимур Валиев" userId="c9c29e203e616623" providerId="LiveId" clId="{5BC61F6E-E9F8-44E2-944A-33A8FA1D5316}" dt="2023-06-30T16:34:18.086" v="3129" actId="21"/>
          <ac:spMkLst>
            <pc:docMk/>
            <pc:sldMk cId="2796855342" sldId="270"/>
            <ac:spMk id="51" creationId="{4BF55A0A-1218-82BD-2942-57D998E6AAC6}"/>
          </ac:spMkLst>
        </pc:spChg>
        <pc:spChg chg="del">
          <ac:chgData name="Тимур Валиев" userId="c9c29e203e616623" providerId="LiveId" clId="{5BC61F6E-E9F8-44E2-944A-33A8FA1D5316}" dt="2023-06-30T16:34:18.086" v="3129" actId="21"/>
          <ac:spMkLst>
            <pc:docMk/>
            <pc:sldMk cId="2796855342" sldId="270"/>
            <ac:spMk id="52" creationId="{1F01832E-BE5D-1923-DE73-A30B6B173139}"/>
          </ac:spMkLst>
        </pc:spChg>
        <pc:spChg chg="del">
          <ac:chgData name="Тимур Валиев" userId="c9c29e203e616623" providerId="LiveId" clId="{5BC61F6E-E9F8-44E2-944A-33A8FA1D5316}" dt="2023-06-30T16:34:42.734" v="3133" actId="21"/>
          <ac:spMkLst>
            <pc:docMk/>
            <pc:sldMk cId="2796855342" sldId="270"/>
            <ac:spMk id="54" creationId="{68D4EA35-5700-14B7-4255-5154BB17D608}"/>
          </ac:spMkLst>
        </pc:spChg>
        <pc:spChg chg="del">
          <ac:chgData name="Тимур Валиев" userId="c9c29e203e616623" providerId="LiveId" clId="{5BC61F6E-E9F8-44E2-944A-33A8FA1D5316}" dt="2023-06-30T16:34:42.734" v="3133" actId="21"/>
          <ac:spMkLst>
            <pc:docMk/>
            <pc:sldMk cId="2796855342" sldId="270"/>
            <ac:spMk id="55" creationId="{CAB43CE7-8F80-6A77-E9AF-909F36248788}"/>
          </ac:spMkLst>
        </pc:spChg>
        <pc:spChg chg="del">
          <ac:chgData name="Тимур Валиев" userId="c9c29e203e616623" providerId="LiveId" clId="{5BC61F6E-E9F8-44E2-944A-33A8FA1D5316}" dt="2023-06-30T16:34:42.734" v="3133" actId="21"/>
          <ac:spMkLst>
            <pc:docMk/>
            <pc:sldMk cId="2796855342" sldId="270"/>
            <ac:spMk id="56" creationId="{CFFD5498-0798-76F9-2E0C-5A2D5073F770}"/>
          </ac:spMkLst>
        </pc:spChg>
        <pc:grpChg chg="add mod">
          <ac:chgData name="Тимур Валиев" userId="c9c29e203e616623" providerId="LiveId" clId="{5BC61F6E-E9F8-44E2-944A-33A8FA1D5316}" dt="2023-06-30T16:43:44.965" v="3260" actId="1035"/>
          <ac:grpSpMkLst>
            <pc:docMk/>
            <pc:sldMk cId="2796855342" sldId="270"/>
            <ac:grpSpMk id="2" creationId="{43705D53-A8D7-815E-C6A5-04CA87DE0124}"/>
          </ac:grpSpMkLst>
        </pc:grpChg>
        <pc:grpChg chg="add mod">
          <ac:chgData name="Тимур Валиев" userId="c9c29e203e616623" providerId="LiveId" clId="{5BC61F6E-E9F8-44E2-944A-33A8FA1D5316}" dt="2023-06-30T16:39:00.031" v="3170" actId="1076"/>
          <ac:grpSpMkLst>
            <pc:docMk/>
            <pc:sldMk cId="2796855342" sldId="270"/>
            <ac:grpSpMk id="3" creationId="{F61765B2-A85B-2199-E3EF-EF8E0C90F20B}"/>
          </ac:grpSpMkLst>
        </pc:grpChg>
        <pc:grpChg chg="add mod">
          <ac:chgData name="Тимур Валиев" userId="c9c29e203e616623" providerId="LiveId" clId="{5BC61F6E-E9F8-44E2-944A-33A8FA1D5316}" dt="2023-06-30T16:39:14.378" v="3172" actId="1037"/>
          <ac:grpSpMkLst>
            <pc:docMk/>
            <pc:sldMk cId="2796855342" sldId="270"/>
            <ac:grpSpMk id="16" creationId="{D71BAB30-EB65-23C4-C65F-DFB03D509BF9}"/>
          </ac:grpSpMkLst>
        </pc:grpChg>
        <pc:grpChg chg="add mod">
          <ac:chgData name="Тимур Валиев" userId="c9c29e203e616623" providerId="LiveId" clId="{5BC61F6E-E9F8-44E2-944A-33A8FA1D5316}" dt="2023-06-30T16:40:41.502" v="3182" actId="207"/>
          <ac:grpSpMkLst>
            <pc:docMk/>
            <pc:sldMk cId="2796855342" sldId="270"/>
            <ac:grpSpMk id="21" creationId="{66E816B4-04F7-825E-9608-EE81C8EF2887}"/>
          </ac:grpSpMkLst>
        </pc:grpChg>
        <pc:picChg chg="del">
          <ac:chgData name="Тимур Валиев" userId="c9c29e203e616623" providerId="LiveId" clId="{5BC61F6E-E9F8-44E2-944A-33A8FA1D5316}" dt="2023-07-04T15:16:29.843" v="7510" actId="21"/>
          <ac:picMkLst>
            <pc:docMk/>
            <pc:sldMk cId="2796855342" sldId="270"/>
            <ac:picMk id="5" creationId="{7EC1A0B9-920E-0C92-34EE-C941EB2D1A92}"/>
          </ac:picMkLst>
        </pc:picChg>
        <pc:picChg chg="mod">
          <ac:chgData name="Тимур Валиев" userId="c9c29e203e616623" providerId="LiveId" clId="{5BC61F6E-E9F8-44E2-944A-33A8FA1D5316}" dt="2023-06-30T16:41:02.915" v="3184" actId="14826"/>
          <ac:picMkLst>
            <pc:docMk/>
            <pc:sldMk cId="2796855342" sldId="270"/>
            <ac:picMk id="66" creationId="{90B3871C-5979-14BA-7410-864582BB12C8}"/>
          </ac:picMkLst>
        </pc:picChg>
        <pc:picChg chg="mod">
          <ac:chgData name="Тимур Валиев" userId="c9c29e203e616623" providerId="LiveId" clId="{5BC61F6E-E9F8-44E2-944A-33A8FA1D5316}" dt="2023-06-30T16:41:19.268" v="3186" actId="14826"/>
          <ac:picMkLst>
            <pc:docMk/>
            <pc:sldMk cId="2796855342" sldId="270"/>
            <ac:picMk id="67" creationId="{3BA1DAAB-40A8-9FCD-2720-05E3D8DB2167}"/>
          </ac:picMkLst>
        </pc:picChg>
        <pc:picChg chg="mod ord">
          <ac:chgData name="Тимур Валиев" userId="c9c29e203e616623" providerId="LiveId" clId="{5BC61F6E-E9F8-44E2-944A-33A8FA1D5316}" dt="2023-06-30T16:41:12.516" v="3185" actId="14826"/>
          <ac:picMkLst>
            <pc:docMk/>
            <pc:sldMk cId="2796855342" sldId="270"/>
            <ac:picMk id="68" creationId="{F249A548-7033-86F6-68E6-E4A57DB55FFB}"/>
          </ac:picMkLst>
        </pc:picChg>
        <pc:picChg chg="mod">
          <ac:chgData name="Тимур Валиев" userId="c9c29e203e616623" providerId="LiveId" clId="{5BC61F6E-E9F8-44E2-944A-33A8FA1D5316}" dt="2023-06-30T16:40:54.578" v="3183" actId="14826"/>
          <ac:picMkLst>
            <pc:docMk/>
            <pc:sldMk cId="2796855342" sldId="270"/>
            <ac:picMk id="69" creationId="{BB699D6C-AD63-C3D7-2994-8F50AEF2625D}"/>
          </ac:picMkLst>
        </pc:picChg>
      </pc:sldChg>
      <pc:sldChg chg="addSp delSp modSp new mod">
        <pc:chgData name="Тимур Валиев" userId="c9c29e203e616623" providerId="LiveId" clId="{5BC61F6E-E9F8-44E2-944A-33A8FA1D5316}" dt="2023-07-01T12:26:26.227" v="4471" actId="21"/>
        <pc:sldMkLst>
          <pc:docMk/>
          <pc:sldMk cId="129655041" sldId="271"/>
        </pc:sldMkLst>
        <pc:spChg chg="del">
          <ac:chgData name="Тимур Валиев" userId="c9c29e203e616623" providerId="LiveId" clId="{5BC61F6E-E9F8-44E2-944A-33A8FA1D5316}" dt="2023-07-01T10:27:25.239" v="3387" actId="21"/>
          <ac:spMkLst>
            <pc:docMk/>
            <pc:sldMk cId="129655041" sldId="271"/>
            <ac:spMk id="2" creationId="{276AAC70-530C-4F02-EFD0-62CA0032EEB0}"/>
          </ac:spMkLst>
        </pc:spChg>
        <pc:spChg chg="add del">
          <ac:chgData name="Тимур Валиев" userId="c9c29e203e616623" providerId="LiveId" clId="{5BC61F6E-E9F8-44E2-944A-33A8FA1D5316}" dt="2023-07-01T10:36:04.654" v="3403" actId="11529"/>
          <ac:spMkLst>
            <pc:docMk/>
            <pc:sldMk cId="129655041" sldId="271"/>
            <ac:spMk id="2" creationId="{8AAB047F-5501-8518-46C9-E52CC832AD20}"/>
          </ac:spMkLst>
        </pc:spChg>
        <pc:spChg chg="add mod">
          <ac:chgData name="Тимур Валиев" userId="c9c29e203e616623" providerId="LiveId" clId="{5BC61F6E-E9F8-44E2-944A-33A8FA1D5316}" dt="2023-07-01T10:52:38.776" v="3646" actId="165"/>
          <ac:spMkLst>
            <pc:docMk/>
            <pc:sldMk cId="129655041" sldId="271"/>
            <ac:spMk id="3" creationId="{9E65E16C-F9E8-7A38-0D8A-B7F8D0F7071E}"/>
          </ac:spMkLst>
        </pc:spChg>
        <pc:spChg chg="del">
          <ac:chgData name="Тимур Валиев" userId="c9c29e203e616623" providerId="LiveId" clId="{5BC61F6E-E9F8-44E2-944A-33A8FA1D5316}" dt="2023-07-01T10:27:25.239" v="3387" actId="21"/>
          <ac:spMkLst>
            <pc:docMk/>
            <pc:sldMk cId="129655041" sldId="271"/>
            <ac:spMk id="3" creationId="{E75BADC1-B141-1D7B-B04F-F49EC1D55392}"/>
          </ac:spMkLst>
        </pc:spChg>
        <pc:spChg chg="add mod ord">
          <ac:chgData name="Тимур Валиев" userId="c9c29e203e616623" providerId="LiveId" clId="{5BC61F6E-E9F8-44E2-944A-33A8FA1D5316}" dt="2023-07-01T10:52:38.776" v="3646" actId="165"/>
          <ac:spMkLst>
            <pc:docMk/>
            <pc:sldMk cId="129655041" sldId="271"/>
            <ac:spMk id="4" creationId="{87A4DED0-4806-EA61-3887-2179CB6DD816}"/>
          </ac:spMkLst>
        </pc:spChg>
        <pc:spChg chg="add del">
          <ac:chgData name="Тимур Валиев" userId="c9c29e203e616623" providerId="LiveId" clId="{5BC61F6E-E9F8-44E2-944A-33A8FA1D5316}" dt="2023-07-01T10:27:35.982" v="3389" actId="22"/>
          <ac:spMkLst>
            <pc:docMk/>
            <pc:sldMk cId="129655041" sldId="271"/>
            <ac:spMk id="5" creationId="{17659172-665A-6D0D-BA32-1426C194CEF8}"/>
          </ac:spMkLst>
        </pc:spChg>
        <pc:spChg chg="add mod">
          <ac:chgData name="Тимур Валиев" userId="c9c29e203e616623" providerId="LiveId" clId="{5BC61F6E-E9F8-44E2-944A-33A8FA1D5316}" dt="2023-07-01T10:37:05.703" v="3420" actId="571"/>
          <ac:spMkLst>
            <pc:docMk/>
            <pc:sldMk cId="129655041" sldId="271"/>
            <ac:spMk id="5" creationId="{8E414F7C-8A9B-EE93-21BD-D8224F45EDAE}"/>
          </ac:spMkLst>
        </pc:spChg>
        <pc:spChg chg="add mod">
          <ac:chgData name="Тимур Валиев" userId="c9c29e203e616623" providerId="LiveId" clId="{5BC61F6E-E9F8-44E2-944A-33A8FA1D5316}" dt="2023-07-01T10:37:05.703" v="3420" actId="571"/>
          <ac:spMkLst>
            <pc:docMk/>
            <pc:sldMk cId="129655041" sldId="271"/>
            <ac:spMk id="6" creationId="{196A843D-BB1A-00BF-7F72-5D76C7F276E0}"/>
          </ac:spMkLst>
        </pc:spChg>
        <pc:spChg chg="add del mod">
          <ac:chgData name="Тимур Валиев" userId="c9c29e203e616623" providerId="LiveId" clId="{5BC61F6E-E9F8-44E2-944A-33A8FA1D5316}" dt="2023-07-01T11:00:44.860" v="3778" actId="21"/>
          <ac:spMkLst>
            <pc:docMk/>
            <pc:sldMk cId="129655041" sldId="271"/>
            <ac:spMk id="7" creationId="{E93BE78D-C66B-258B-324C-FE61B780F436}"/>
          </ac:spMkLst>
        </pc:spChg>
        <pc:spChg chg="add del mod">
          <ac:chgData name="Тимур Валиев" userId="c9c29e203e616623" providerId="LiveId" clId="{5BC61F6E-E9F8-44E2-944A-33A8FA1D5316}" dt="2023-07-01T10:38:08.575" v="3436"/>
          <ac:spMkLst>
            <pc:docMk/>
            <pc:sldMk cId="129655041" sldId="271"/>
            <ac:spMk id="10" creationId="{C543B7D1-A44E-344B-0F16-0EBC3B31E783}"/>
          </ac:spMkLst>
        </pc:spChg>
        <pc:spChg chg="add mod">
          <ac:chgData name="Тимур Валиев" userId="c9c29e203e616623" providerId="LiveId" clId="{5BC61F6E-E9F8-44E2-944A-33A8FA1D5316}" dt="2023-07-01T10:38:13.614" v="3437"/>
          <ac:spMkLst>
            <pc:docMk/>
            <pc:sldMk cId="129655041" sldId="271"/>
            <ac:spMk id="11" creationId="{F1282AED-247D-A07B-47CB-B3C9F2407813}"/>
          </ac:spMkLst>
        </pc:spChg>
        <pc:spChg chg="add mod">
          <ac:chgData name="Тимур Валиев" userId="c9c29e203e616623" providerId="LiveId" clId="{5BC61F6E-E9F8-44E2-944A-33A8FA1D5316}" dt="2023-07-01T10:38:13.614" v="3437"/>
          <ac:spMkLst>
            <pc:docMk/>
            <pc:sldMk cId="129655041" sldId="271"/>
            <ac:spMk id="12" creationId="{D6D37757-2DAC-224D-0BCE-C83BF6D3C161}"/>
          </ac:spMkLst>
        </pc:spChg>
        <pc:spChg chg="add mod topLvl">
          <ac:chgData name="Тимур Валиев" userId="c9c29e203e616623" providerId="LiveId" clId="{5BC61F6E-E9F8-44E2-944A-33A8FA1D5316}" dt="2023-07-01T10:53:14.764" v="3652" actId="12788"/>
          <ac:spMkLst>
            <pc:docMk/>
            <pc:sldMk cId="129655041" sldId="271"/>
            <ac:spMk id="13" creationId="{1E93FB82-2BDB-7E09-A23B-004F4E391227}"/>
          </ac:spMkLst>
        </pc:spChg>
        <pc:spChg chg="add mod topLvl">
          <ac:chgData name="Тимур Валиев" userId="c9c29e203e616623" providerId="LiveId" clId="{5BC61F6E-E9F8-44E2-944A-33A8FA1D5316}" dt="2023-07-01T10:53:23.404" v="3655" actId="12788"/>
          <ac:spMkLst>
            <pc:docMk/>
            <pc:sldMk cId="129655041" sldId="271"/>
            <ac:spMk id="14" creationId="{B8D175D6-92A6-993F-6337-193282436248}"/>
          </ac:spMkLst>
        </pc:spChg>
        <pc:spChg chg="mod topLvl">
          <ac:chgData name="Тимур Валиев" userId="c9c29e203e616623" providerId="LiveId" clId="{5BC61F6E-E9F8-44E2-944A-33A8FA1D5316}" dt="2023-07-01T10:52:38.776" v="3646" actId="165"/>
          <ac:spMkLst>
            <pc:docMk/>
            <pc:sldMk cId="129655041" sldId="271"/>
            <ac:spMk id="20" creationId="{973C0D79-16A4-576E-61D9-7DE2E25BF1D0}"/>
          </ac:spMkLst>
        </pc:spChg>
        <pc:spChg chg="mod topLvl">
          <ac:chgData name="Тимур Валиев" userId="c9c29e203e616623" providerId="LiveId" clId="{5BC61F6E-E9F8-44E2-944A-33A8FA1D5316}" dt="2023-07-01T10:52:38.776" v="3646" actId="165"/>
          <ac:spMkLst>
            <pc:docMk/>
            <pc:sldMk cId="129655041" sldId="271"/>
            <ac:spMk id="21" creationId="{E73EB9AD-C8BE-704F-F50E-009B51307B37}"/>
          </ac:spMkLst>
        </pc:spChg>
        <pc:spChg chg="mod">
          <ac:chgData name="Тимур Валиев" userId="c9c29e203e616623" providerId="LiveId" clId="{5BC61F6E-E9F8-44E2-944A-33A8FA1D5316}" dt="2023-07-01T11:11:35.834" v="3816" actId="14826"/>
          <ac:spMkLst>
            <pc:docMk/>
            <pc:sldMk cId="129655041" sldId="271"/>
            <ac:spMk id="23" creationId="{4BAB7237-C631-4160-374D-03B65D72A7DA}"/>
          </ac:spMkLst>
        </pc:spChg>
        <pc:spChg chg="mod">
          <ac:chgData name="Тимур Валиев" userId="c9c29e203e616623" providerId="LiveId" clId="{5BC61F6E-E9F8-44E2-944A-33A8FA1D5316}" dt="2023-07-01T11:11:35.834" v="3816" actId="14826"/>
          <ac:spMkLst>
            <pc:docMk/>
            <pc:sldMk cId="129655041" sldId="271"/>
            <ac:spMk id="24" creationId="{CCC072C1-F4E6-786D-770C-A9B1C91DD5D7}"/>
          </ac:spMkLst>
        </pc:spChg>
        <pc:spChg chg="mod topLvl">
          <ac:chgData name="Тимур Валиев" userId="c9c29e203e616623" providerId="LiveId" clId="{5BC61F6E-E9F8-44E2-944A-33A8FA1D5316}" dt="2023-07-01T10:52:38.776" v="3646" actId="165"/>
          <ac:spMkLst>
            <pc:docMk/>
            <pc:sldMk cId="129655041" sldId="271"/>
            <ac:spMk id="27" creationId="{B07B46C2-6680-C27C-8C7A-8D348F1D2E13}"/>
          </ac:spMkLst>
        </pc:spChg>
        <pc:spChg chg="mod topLvl">
          <ac:chgData name="Тимур Валиев" userId="c9c29e203e616623" providerId="LiveId" clId="{5BC61F6E-E9F8-44E2-944A-33A8FA1D5316}" dt="2023-07-01T10:55:33.935" v="3681" actId="1076"/>
          <ac:spMkLst>
            <pc:docMk/>
            <pc:sldMk cId="129655041" sldId="271"/>
            <ac:spMk id="28" creationId="{4AB5250D-3BB3-2224-C511-7C0FADB4C152}"/>
          </ac:spMkLst>
        </pc:spChg>
        <pc:spChg chg="mod">
          <ac:chgData name="Тимур Валиев" userId="c9c29e203e616623" providerId="LiveId" clId="{5BC61F6E-E9F8-44E2-944A-33A8FA1D5316}" dt="2023-07-01T11:04:21.349" v="3801" actId="14826"/>
          <ac:spMkLst>
            <pc:docMk/>
            <pc:sldMk cId="129655041" sldId="271"/>
            <ac:spMk id="30" creationId="{5885A37F-A71F-E19F-3F26-149B2D043153}"/>
          </ac:spMkLst>
        </pc:spChg>
        <pc:spChg chg="mod">
          <ac:chgData name="Тимур Валиев" userId="c9c29e203e616623" providerId="LiveId" clId="{5BC61F6E-E9F8-44E2-944A-33A8FA1D5316}" dt="2023-07-01T11:04:21.349" v="3801" actId="14826"/>
          <ac:spMkLst>
            <pc:docMk/>
            <pc:sldMk cId="129655041" sldId="271"/>
            <ac:spMk id="31" creationId="{0EEFB70E-14FE-E8DE-8891-A25F8CE2DE20}"/>
          </ac:spMkLst>
        </pc:spChg>
        <pc:spChg chg="mod topLvl">
          <ac:chgData name="Тимур Валиев" userId="c9c29e203e616623" providerId="LiveId" clId="{5BC61F6E-E9F8-44E2-944A-33A8FA1D5316}" dt="2023-07-01T10:57:31.739" v="3710" actId="20577"/>
          <ac:spMkLst>
            <pc:docMk/>
            <pc:sldMk cId="129655041" sldId="271"/>
            <ac:spMk id="34" creationId="{908FAB4A-12D7-EB06-6798-FBD487C0962A}"/>
          </ac:spMkLst>
        </pc:spChg>
        <pc:spChg chg="mod topLvl">
          <ac:chgData name="Тимур Валиев" userId="c9c29e203e616623" providerId="LiveId" clId="{5BC61F6E-E9F8-44E2-944A-33A8FA1D5316}" dt="2023-07-01T10:55:06.358" v="3676" actId="404"/>
          <ac:spMkLst>
            <pc:docMk/>
            <pc:sldMk cId="129655041" sldId="271"/>
            <ac:spMk id="35" creationId="{B3CA1433-C884-00F5-7B0E-F70262CAC0EB}"/>
          </ac:spMkLst>
        </pc:spChg>
        <pc:spChg chg="mod">
          <ac:chgData name="Тимур Валиев" userId="c9c29e203e616623" providerId="LiveId" clId="{5BC61F6E-E9F8-44E2-944A-33A8FA1D5316}" dt="2023-07-01T11:11:46.177" v="3817" actId="14826"/>
          <ac:spMkLst>
            <pc:docMk/>
            <pc:sldMk cId="129655041" sldId="271"/>
            <ac:spMk id="37" creationId="{2E3FEFDF-11CA-4F63-D196-B19BE6F7C551}"/>
          </ac:spMkLst>
        </pc:spChg>
        <pc:spChg chg="mod">
          <ac:chgData name="Тимур Валиев" userId="c9c29e203e616623" providerId="LiveId" clId="{5BC61F6E-E9F8-44E2-944A-33A8FA1D5316}" dt="2023-07-01T11:11:46.177" v="3817" actId="14826"/>
          <ac:spMkLst>
            <pc:docMk/>
            <pc:sldMk cId="129655041" sldId="271"/>
            <ac:spMk id="38" creationId="{C7523DDD-0F4A-8143-3856-34B15DECB0F7}"/>
          </ac:spMkLst>
        </pc:spChg>
        <pc:spChg chg="mod">
          <ac:chgData name="Тимур Валиев" userId="c9c29e203e616623" providerId="LiveId" clId="{5BC61F6E-E9F8-44E2-944A-33A8FA1D5316}" dt="2023-07-01T10:43:59.075" v="3518" actId="571"/>
          <ac:spMkLst>
            <pc:docMk/>
            <pc:sldMk cId="129655041" sldId="271"/>
            <ac:spMk id="41" creationId="{04368012-65E7-2CC5-994D-3C5BC254CE8D}"/>
          </ac:spMkLst>
        </pc:spChg>
        <pc:spChg chg="mod">
          <ac:chgData name="Тимур Валиев" userId="c9c29e203e616623" providerId="LiveId" clId="{5BC61F6E-E9F8-44E2-944A-33A8FA1D5316}" dt="2023-07-01T10:43:59.075" v="3518" actId="571"/>
          <ac:spMkLst>
            <pc:docMk/>
            <pc:sldMk cId="129655041" sldId="271"/>
            <ac:spMk id="42" creationId="{4FA9217D-40EB-696B-FCB1-8BCB157B7063}"/>
          </ac:spMkLst>
        </pc:spChg>
        <pc:spChg chg="mod">
          <ac:chgData name="Тимур Валиев" userId="c9c29e203e616623" providerId="LiveId" clId="{5BC61F6E-E9F8-44E2-944A-33A8FA1D5316}" dt="2023-07-01T10:43:59.075" v="3518" actId="571"/>
          <ac:spMkLst>
            <pc:docMk/>
            <pc:sldMk cId="129655041" sldId="271"/>
            <ac:spMk id="44" creationId="{6BABDF04-C739-4BB8-BBC4-A20B3A9A8C82}"/>
          </ac:spMkLst>
        </pc:spChg>
        <pc:spChg chg="mod">
          <ac:chgData name="Тимур Валиев" userId="c9c29e203e616623" providerId="LiveId" clId="{5BC61F6E-E9F8-44E2-944A-33A8FA1D5316}" dt="2023-07-01T10:43:59.075" v="3518" actId="571"/>
          <ac:spMkLst>
            <pc:docMk/>
            <pc:sldMk cId="129655041" sldId="271"/>
            <ac:spMk id="45" creationId="{36402194-ACFC-77A2-5CB5-8BA7D004E3E1}"/>
          </ac:spMkLst>
        </pc:spChg>
        <pc:spChg chg="mod topLvl">
          <ac:chgData name="Тимур Валиев" userId="c9c29e203e616623" providerId="LiveId" clId="{5BC61F6E-E9F8-44E2-944A-33A8FA1D5316}" dt="2023-07-01T12:26:08.270" v="4467" actId="165"/>
          <ac:spMkLst>
            <pc:docMk/>
            <pc:sldMk cId="129655041" sldId="271"/>
            <ac:spMk id="48" creationId="{D25F48F0-6854-55D2-C568-1DB95F46440C}"/>
          </ac:spMkLst>
        </pc:spChg>
        <pc:spChg chg="mod topLvl">
          <ac:chgData name="Тимур Валиев" userId="c9c29e203e616623" providerId="LiveId" clId="{5BC61F6E-E9F8-44E2-944A-33A8FA1D5316}" dt="2023-07-01T12:26:08.270" v="4467" actId="165"/>
          <ac:spMkLst>
            <pc:docMk/>
            <pc:sldMk cId="129655041" sldId="271"/>
            <ac:spMk id="49" creationId="{4828496B-9D5D-A3AC-0B27-7513AEE4BA82}"/>
          </ac:spMkLst>
        </pc:spChg>
        <pc:spChg chg="del mod topLvl">
          <ac:chgData name="Тимур Валиев" userId="c9c29e203e616623" providerId="LiveId" clId="{5BC61F6E-E9F8-44E2-944A-33A8FA1D5316}" dt="2023-07-01T12:26:19.057" v="4469" actId="21"/>
          <ac:spMkLst>
            <pc:docMk/>
            <pc:sldMk cId="129655041" sldId="271"/>
            <ac:spMk id="51" creationId="{57DBBE13-51A1-5EA3-B02C-C34BF37C954F}"/>
          </ac:spMkLst>
        </pc:spChg>
        <pc:spChg chg="mod topLvl">
          <ac:chgData name="Тимур Валиев" userId="c9c29e203e616623" providerId="LiveId" clId="{5BC61F6E-E9F8-44E2-944A-33A8FA1D5316}" dt="2023-07-01T12:26:10.970" v="4468" actId="165"/>
          <ac:spMkLst>
            <pc:docMk/>
            <pc:sldMk cId="129655041" sldId="271"/>
            <ac:spMk id="52" creationId="{4790B29C-DFE7-A333-B8CD-94D51F38D2BD}"/>
          </ac:spMkLst>
        </pc:spChg>
        <pc:spChg chg="mod">
          <ac:chgData name="Тимур Валиев" userId="c9c29e203e616623" providerId="LiveId" clId="{5BC61F6E-E9F8-44E2-944A-33A8FA1D5316}" dt="2023-07-01T11:05:47.972" v="3802" actId="14826"/>
          <ac:spMkLst>
            <pc:docMk/>
            <pc:sldMk cId="129655041" sldId="271"/>
            <ac:spMk id="55" creationId="{1F01DB02-D790-12B4-70F1-C9DA3A22BBB6}"/>
          </ac:spMkLst>
        </pc:spChg>
        <pc:spChg chg="mod">
          <ac:chgData name="Тимур Валиев" userId="c9c29e203e616623" providerId="LiveId" clId="{5BC61F6E-E9F8-44E2-944A-33A8FA1D5316}" dt="2023-07-01T11:05:47.972" v="3802" actId="14826"/>
          <ac:spMkLst>
            <pc:docMk/>
            <pc:sldMk cId="129655041" sldId="271"/>
            <ac:spMk id="56" creationId="{EC42E22C-8133-167B-F489-48D0A72D929E}"/>
          </ac:spMkLst>
        </pc:spChg>
        <pc:spChg chg="del mod">
          <ac:chgData name="Тимур Валиев" userId="c9c29e203e616623" providerId="LiveId" clId="{5BC61F6E-E9F8-44E2-944A-33A8FA1D5316}" dt="2023-07-01T12:26:22.519" v="4470" actId="21"/>
          <ac:spMkLst>
            <pc:docMk/>
            <pc:sldMk cId="129655041" sldId="271"/>
            <ac:spMk id="58" creationId="{8E3BFE62-1512-0CB8-A3A1-E70BA2B1423A}"/>
          </ac:spMkLst>
        </pc:spChg>
        <pc:spChg chg="mod">
          <ac:chgData name="Тимур Валиев" userId="c9c29e203e616623" providerId="LiveId" clId="{5BC61F6E-E9F8-44E2-944A-33A8FA1D5316}" dt="2023-07-01T11:05:47.972" v="3802" actId="14826"/>
          <ac:spMkLst>
            <pc:docMk/>
            <pc:sldMk cId="129655041" sldId="271"/>
            <ac:spMk id="59" creationId="{5E80FDE3-83DC-6E91-36A2-F7DE2998B6DD}"/>
          </ac:spMkLst>
        </pc:spChg>
        <pc:spChg chg="mod">
          <ac:chgData name="Тимур Валиев" userId="c9c29e203e616623" providerId="LiveId" clId="{5BC61F6E-E9F8-44E2-944A-33A8FA1D5316}" dt="2023-07-01T11:10:05.300" v="3815" actId="14826"/>
          <ac:spMkLst>
            <pc:docMk/>
            <pc:sldMk cId="129655041" sldId="271"/>
            <ac:spMk id="62" creationId="{86E37482-E1A9-45D4-96D3-D544E91F8330}"/>
          </ac:spMkLst>
        </pc:spChg>
        <pc:spChg chg="mod">
          <ac:chgData name="Тимур Валиев" userId="c9c29e203e616623" providerId="LiveId" clId="{5BC61F6E-E9F8-44E2-944A-33A8FA1D5316}" dt="2023-07-01T11:10:05.300" v="3815" actId="14826"/>
          <ac:spMkLst>
            <pc:docMk/>
            <pc:sldMk cId="129655041" sldId="271"/>
            <ac:spMk id="63" creationId="{77B80A90-F2D7-56B7-5FF6-0212E6684415}"/>
          </ac:spMkLst>
        </pc:spChg>
        <pc:spChg chg="del mod">
          <ac:chgData name="Тимур Валиев" userId="c9c29e203e616623" providerId="LiveId" clId="{5BC61F6E-E9F8-44E2-944A-33A8FA1D5316}" dt="2023-07-01T12:26:26.227" v="4471" actId="21"/>
          <ac:spMkLst>
            <pc:docMk/>
            <pc:sldMk cId="129655041" sldId="271"/>
            <ac:spMk id="65" creationId="{A7D15330-5BEB-E40E-A26D-A6990CFC004B}"/>
          </ac:spMkLst>
        </pc:spChg>
        <pc:spChg chg="mod">
          <ac:chgData name="Тимур Валиев" userId="c9c29e203e616623" providerId="LiveId" clId="{5BC61F6E-E9F8-44E2-944A-33A8FA1D5316}" dt="2023-07-01T11:10:05.300" v="3815" actId="14826"/>
          <ac:spMkLst>
            <pc:docMk/>
            <pc:sldMk cId="129655041" sldId="271"/>
            <ac:spMk id="66" creationId="{C7C8EF4F-9F51-036F-0FBD-D2537CE572A6}"/>
          </ac:spMkLst>
        </pc:spChg>
        <pc:spChg chg="mod">
          <ac:chgData name="Тимур Валиев" userId="c9c29e203e616623" providerId="LiveId" clId="{5BC61F6E-E9F8-44E2-944A-33A8FA1D5316}" dt="2023-07-01T10:47:49.297" v="3569" actId="571"/>
          <ac:spMkLst>
            <pc:docMk/>
            <pc:sldMk cId="129655041" sldId="271"/>
            <ac:spMk id="68" creationId="{BB1E1CD3-CBBE-D859-ABCA-40DE15FBEEE5}"/>
          </ac:spMkLst>
        </pc:spChg>
        <pc:spChg chg="mod">
          <ac:chgData name="Тимур Валиев" userId="c9c29e203e616623" providerId="LiveId" clId="{5BC61F6E-E9F8-44E2-944A-33A8FA1D5316}" dt="2023-07-01T10:47:49.297" v="3569" actId="571"/>
          <ac:spMkLst>
            <pc:docMk/>
            <pc:sldMk cId="129655041" sldId="271"/>
            <ac:spMk id="69" creationId="{D7DFDA48-64A7-AC2B-DF61-07015256BE72}"/>
          </ac:spMkLst>
        </pc:spChg>
        <pc:spChg chg="add mod">
          <ac:chgData name="Тимур Валиев" userId="c9c29e203e616623" providerId="LiveId" clId="{5BC61F6E-E9F8-44E2-944A-33A8FA1D5316}" dt="2023-07-01T10:47:49.297" v="3569" actId="571"/>
          <ac:spMkLst>
            <pc:docMk/>
            <pc:sldMk cId="129655041" sldId="271"/>
            <ac:spMk id="70" creationId="{2D0F3E5D-1787-8002-DE81-5D1318195359}"/>
          </ac:spMkLst>
        </pc:spChg>
        <pc:spChg chg="mod">
          <ac:chgData name="Тимур Валиев" userId="c9c29e203e616623" providerId="LiveId" clId="{5BC61F6E-E9F8-44E2-944A-33A8FA1D5316}" dt="2023-07-01T10:52:09.744" v="3637" actId="571"/>
          <ac:spMkLst>
            <pc:docMk/>
            <pc:sldMk cId="129655041" sldId="271"/>
            <ac:spMk id="74" creationId="{724CA6B2-147B-9692-E693-A71C70E9AA90}"/>
          </ac:spMkLst>
        </pc:spChg>
        <pc:spChg chg="mod">
          <ac:chgData name="Тимур Валиев" userId="c9c29e203e616623" providerId="LiveId" clId="{5BC61F6E-E9F8-44E2-944A-33A8FA1D5316}" dt="2023-07-01T10:52:09.744" v="3637" actId="571"/>
          <ac:spMkLst>
            <pc:docMk/>
            <pc:sldMk cId="129655041" sldId="271"/>
            <ac:spMk id="75" creationId="{AAC46545-F571-8014-DE91-BE148E79D090}"/>
          </ac:spMkLst>
        </pc:spChg>
        <pc:spChg chg="mod">
          <ac:chgData name="Тимур Валиев" userId="c9c29e203e616623" providerId="LiveId" clId="{5BC61F6E-E9F8-44E2-944A-33A8FA1D5316}" dt="2023-07-01T10:52:09.744" v="3637" actId="571"/>
          <ac:spMkLst>
            <pc:docMk/>
            <pc:sldMk cId="129655041" sldId="271"/>
            <ac:spMk id="77" creationId="{04D32502-9343-6733-810B-804C2D251581}"/>
          </ac:spMkLst>
        </pc:spChg>
        <pc:spChg chg="mod">
          <ac:chgData name="Тимур Валиев" userId="c9c29e203e616623" providerId="LiveId" clId="{5BC61F6E-E9F8-44E2-944A-33A8FA1D5316}" dt="2023-07-01T10:52:09.744" v="3637" actId="571"/>
          <ac:spMkLst>
            <pc:docMk/>
            <pc:sldMk cId="129655041" sldId="271"/>
            <ac:spMk id="78" creationId="{9663F968-EC25-89A6-891A-E766F63FCBCB}"/>
          </ac:spMkLst>
        </pc:spChg>
        <pc:spChg chg="mod">
          <ac:chgData name="Тимур Валиев" userId="c9c29e203e616623" providerId="LiveId" clId="{5BC61F6E-E9F8-44E2-944A-33A8FA1D5316}" dt="2023-07-01T10:52:09.744" v="3637" actId="571"/>
          <ac:spMkLst>
            <pc:docMk/>
            <pc:sldMk cId="129655041" sldId="271"/>
            <ac:spMk id="81" creationId="{7AD29AD5-F662-3F0C-5638-CD9EC00D34E0}"/>
          </ac:spMkLst>
        </pc:spChg>
        <pc:spChg chg="mod">
          <ac:chgData name="Тимур Валиев" userId="c9c29e203e616623" providerId="LiveId" clId="{5BC61F6E-E9F8-44E2-944A-33A8FA1D5316}" dt="2023-07-01T10:52:09.744" v="3637" actId="571"/>
          <ac:spMkLst>
            <pc:docMk/>
            <pc:sldMk cId="129655041" sldId="271"/>
            <ac:spMk id="82" creationId="{94CAB64C-36A2-39B8-7A2C-167D272998CE}"/>
          </ac:spMkLst>
        </pc:spChg>
        <pc:spChg chg="mod">
          <ac:chgData name="Тимур Валиев" userId="c9c29e203e616623" providerId="LiveId" clId="{5BC61F6E-E9F8-44E2-944A-33A8FA1D5316}" dt="2023-07-01T10:52:09.744" v="3637" actId="571"/>
          <ac:spMkLst>
            <pc:docMk/>
            <pc:sldMk cId="129655041" sldId="271"/>
            <ac:spMk id="84" creationId="{2F735DE8-7CDA-88CF-B08D-B15C5BF6FE44}"/>
          </ac:spMkLst>
        </pc:spChg>
        <pc:spChg chg="mod">
          <ac:chgData name="Тимур Валиев" userId="c9c29e203e616623" providerId="LiveId" clId="{5BC61F6E-E9F8-44E2-944A-33A8FA1D5316}" dt="2023-07-01T10:52:09.744" v="3637" actId="571"/>
          <ac:spMkLst>
            <pc:docMk/>
            <pc:sldMk cId="129655041" sldId="271"/>
            <ac:spMk id="85" creationId="{F420EAF6-A49D-223D-A52C-C47F289BB636}"/>
          </ac:spMkLst>
        </pc:spChg>
        <pc:spChg chg="mod">
          <ac:chgData name="Тимур Валиев" userId="c9c29e203e616623" providerId="LiveId" clId="{5BC61F6E-E9F8-44E2-944A-33A8FA1D5316}" dt="2023-07-01T10:52:11.272" v="3639" actId="571"/>
          <ac:spMkLst>
            <pc:docMk/>
            <pc:sldMk cId="129655041" sldId="271"/>
            <ac:spMk id="88" creationId="{854612AF-FF7D-D25E-9DC6-5289161319A7}"/>
          </ac:spMkLst>
        </pc:spChg>
        <pc:spChg chg="mod">
          <ac:chgData name="Тимур Валиев" userId="c9c29e203e616623" providerId="LiveId" clId="{5BC61F6E-E9F8-44E2-944A-33A8FA1D5316}" dt="2023-07-01T10:52:11.272" v="3639" actId="571"/>
          <ac:spMkLst>
            <pc:docMk/>
            <pc:sldMk cId="129655041" sldId="271"/>
            <ac:spMk id="89" creationId="{23700D5E-FC2A-6099-EDCE-7820FA641E8A}"/>
          </ac:spMkLst>
        </pc:spChg>
        <pc:spChg chg="mod">
          <ac:chgData name="Тимур Валиев" userId="c9c29e203e616623" providerId="LiveId" clId="{5BC61F6E-E9F8-44E2-944A-33A8FA1D5316}" dt="2023-07-01T10:52:11.272" v="3639" actId="571"/>
          <ac:spMkLst>
            <pc:docMk/>
            <pc:sldMk cId="129655041" sldId="271"/>
            <ac:spMk id="91" creationId="{89310CEB-A706-9BAC-919D-AF56E4EFFDC8}"/>
          </ac:spMkLst>
        </pc:spChg>
        <pc:spChg chg="mod">
          <ac:chgData name="Тимур Валиев" userId="c9c29e203e616623" providerId="LiveId" clId="{5BC61F6E-E9F8-44E2-944A-33A8FA1D5316}" dt="2023-07-01T10:52:11.272" v="3639" actId="571"/>
          <ac:spMkLst>
            <pc:docMk/>
            <pc:sldMk cId="129655041" sldId="271"/>
            <ac:spMk id="92" creationId="{478BF86A-09C6-06F5-8D3B-FE973CD5E949}"/>
          </ac:spMkLst>
        </pc:spChg>
        <pc:spChg chg="mod">
          <ac:chgData name="Тимур Валиев" userId="c9c29e203e616623" providerId="LiveId" clId="{5BC61F6E-E9F8-44E2-944A-33A8FA1D5316}" dt="2023-07-01T10:52:11.272" v="3639" actId="571"/>
          <ac:spMkLst>
            <pc:docMk/>
            <pc:sldMk cId="129655041" sldId="271"/>
            <ac:spMk id="95" creationId="{DEBF7EA5-45BD-6B77-676F-AA325C95F44E}"/>
          </ac:spMkLst>
        </pc:spChg>
        <pc:spChg chg="mod">
          <ac:chgData name="Тимур Валиев" userId="c9c29e203e616623" providerId="LiveId" clId="{5BC61F6E-E9F8-44E2-944A-33A8FA1D5316}" dt="2023-07-01T10:52:11.272" v="3639" actId="571"/>
          <ac:spMkLst>
            <pc:docMk/>
            <pc:sldMk cId="129655041" sldId="271"/>
            <ac:spMk id="96" creationId="{A7625C92-B798-5083-1E6C-6B3947D548E0}"/>
          </ac:spMkLst>
        </pc:spChg>
        <pc:spChg chg="mod">
          <ac:chgData name="Тимур Валиев" userId="c9c29e203e616623" providerId="LiveId" clId="{5BC61F6E-E9F8-44E2-944A-33A8FA1D5316}" dt="2023-07-01T10:52:11.272" v="3639" actId="571"/>
          <ac:spMkLst>
            <pc:docMk/>
            <pc:sldMk cId="129655041" sldId="271"/>
            <ac:spMk id="98" creationId="{AC56C59E-DE9A-FFAE-2BFD-696CD2D5775D}"/>
          </ac:spMkLst>
        </pc:spChg>
        <pc:spChg chg="mod">
          <ac:chgData name="Тимур Валиев" userId="c9c29e203e616623" providerId="LiveId" clId="{5BC61F6E-E9F8-44E2-944A-33A8FA1D5316}" dt="2023-07-01T10:52:11.272" v="3639" actId="571"/>
          <ac:spMkLst>
            <pc:docMk/>
            <pc:sldMk cId="129655041" sldId="271"/>
            <ac:spMk id="99" creationId="{455EB20F-53E3-20A7-578B-0E243ABAAF01}"/>
          </ac:spMkLst>
        </pc:spChg>
        <pc:spChg chg="mod">
          <ac:chgData name="Тимур Валиев" userId="c9c29e203e616623" providerId="LiveId" clId="{5BC61F6E-E9F8-44E2-944A-33A8FA1D5316}" dt="2023-07-01T10:52:11.272" v="3639" actId="571"/>
          <ac:spMkLst>
            <pc:docMk/>
            <pc:sldMk cId="129655041" sldId="271"/>
            <ac:spMk id="102" creationId="{80934640-AB2F-3840-33FC-A39B8B9EBCDE}"/>
          </ac:spMkLst>
        </pc:spChg>
        <pc:spChg chg="mod">
          <ac:chgData name="Тимур Валиев" userId="c9c29e203e616623" providerId="LiveId" clId="{5BC61F6E-E9F8-44E2-944A-33A8FA1D5316}" dt="2023-07-01T10:52:11.272" v="3639" actId="571"/>
          <ac:spMkLst>
            <pc:docMk/>
            <pc:sldMk cId="129655041" sldId="271"/>
            <ac:spMk id="103" creationId="{CA0BAA12-1EEE-6B52-C3FD-E822BB878129}"/>
          </ac:spMkLst>
        </pc:spChg>
        <pc:spChg chg="mod">
          <ac:chgData name="Тимур Валиев" userId="c9c29e203e616623" providerId="LiveId" clId="{5BC61F6E-E9F8-44E2-944A-33A8FA1D5316}" dt="2023-07-01T10:52:11.272" v="3639" actId="571"/>
          <ac:spMkLst>
            <pc:docMk/>
            <pc:sldMk cId="129655041" sldId="271"/>
            <ac:spMk id="105" creationId="{2C102BE2-A717-CDB8-59F3-83F11DF57B4E}"/>
          </ac:spMkLst>
        </pc:spChg>
        <pc:spChg chg="mod">
          <ac:chgData name="Тимур Валиев" userId="c9c29e203e616623" providerId="LiveId" clId="{5BC61F6E-E9F8-44E2-944A-33A8FA1D5316}" dt="2023-07-01T10:52:11.272" v="3639" actId="571"/>
          <ac:spMkLst>
            <pc:docMk/>
            <pc:sldMk cId="129655041" sldId="271"/>
            <ac:spMk id="106" creationId="{5D805601-C39D-E127-09E3-D76A82864006}"/>
          </ac:spMkLst>
        </pc:spChg>
        <pc:spChg chg="mod">
          <ac:chgData name="Тимур Валиев" userId="c9c29e203e616623" providerId="LiveId" clId="{5BC61F6E-E9F8-44E2-944A-33A8FA1D5316}" dt="2023-07-01T10:52:37.533" v="3645" actId="571"/>
          <ac:spMkLst>
            <pc:docMk/>
            <pc:sldMk cId="129655041" sldId="271"/>
            <ac:spMk id="109" creationId="{AD48671F-D8DB-9D5D-D8D8-825F9D81FBCC}"/>
          </ac:spMkLst>
        </pc:spChg>
        <pc:spChg chg="mod">
          <ac:chgData name="Тимур Валиев" userId="c9c29e203e616623" providerId="LiveId" clId="{5BC61F6E-E9F8-44E2-944A-33A8FA1D5316}" dt="2023-07-01T10:52:37.533" v="3645" actId="571"/>
          <ac:spMkLst>
            <pc:docMk/>
            <pc:sldMk cId="129655041" sldId="271"/>
            <ac:spMk id="110" creationId="{43E695BD-2A06-1DBA-AD64-3F55DC622F33}"/>
          </ac:spMkLst>
        </pc:spChg>
        <pc:spChg chg="mod">
          <ac:chgData name="Тимур Валиев" userId="c9c29e203e616623" providerId="LiveId" clId="{5BC61F6E-E9F8-44E2-944A-33A8FA1D5316}" dt="2023-07-01T10:52:37.533" v="3645" actId="571"/>
          <ac:spMkLst>
            <pc:docMk/>
            <pc:sldMk cId="129655041" sldId="271"/>
            <ac:spMk id="112" creationId="{441B8ABE-29B9-B3DF-74A2-2741A88BCD81}"/>
          </ac:spMkLst>
        </pc:spChg>
        <pc:spChg chg="mod">
          <ac:chgData name="Тимур Валиев" userId="c9c29e203e616623" providerId="LiveId" clId="{5BC61F6E-E9F8-44E2-944A-33A8FA1D5316}" dt="2023-07-01T10:52:37.533" v="3645" actId="571"/>
          <ac:spMkLst>
            <pc:docMk/>
            <pc:sldMk cId="129655041" sldId="271"/>
            <ac:spMk id="113" creationId="{C490CC77-8FD4-0458-B99D-E4E751529701}"/>
          </ac:spMkLst>
        </pc:spChg>
        <pc:spChg chg="mod">
          <ac:chgData name="Тимур Валиев" userId="c9c29e203e616623" providerId="LiveId" clId="{5BC61F6E-E9F8-44E2-944A-33A8FA1D5316}" dt="2023-07-01T10:52:37.533" v="3645" actId="571"/>
          <ac:spMkLst>
            <pc:docMk/>
            <pc:sldMk cId="129655041" sldId="271"/>
            <ac:spMk id="116" creationId="{82EFD8AC-9890-4218-D622-611CB0CC7343}"/>
          </ac:spMkLst>
        </pc:spChg>
        <pc:spChg chg="mod">
          <ac:chgData name="Тимур Валиев" userId="c9c29e203e616623" providerId="LiveId" clId="{5BC61F6E-E9F8-44E2-944A-33A8FA1D5316}" dt="2023-07-01T10:52:37.533" v="3645" actId="571"/>
          <ac:spMkLst>
            <pc:docMk/>
            <pc:sldMk cId="129655041" sldId="271"/>
            <ac:spMk id="117" creationId="{9AB4CA7E-2E98-D19C-7AAE-C3B86E40B9B6}"/>
          </ac:spMkLst>
        </pc:spChg>
        <pc:spChg chg="mod">
          <ac:chgData name="Тимур Валиев" userId="c9c29e203e616623" providerId="LiveId" clId="{5BC61F6E-E9F8-44E2-944A-33A8FA1D5316}" dt="2023-07-01T10:52:37.533" v="3645" actId="571"/>
          <ac:spMkLst>
            <pc:docMk/>
            <pc:sldMk cId="129655041" sldId="271"/>
            <ac:spMk id="119" creationId="{056B0F45-5C43-7D28-6386-18A20FDA26D4}"/>
          </ac:spMkLst>
        </pc:spChg>
        <pc:spChg chg="mod">
          <ac:chgData name="Тимур Валиев" userId="c9c29e203e616623" providerId="LiveId" clId="{5BC61F6E-E9F8-44E2-944A-33A8FA1D5316}" dt="2023-07-01T10:52:37.533" v="3645" actId="571"/>
          <ac:spMkLst>
            <pc:docMk/>
            <pc:sldMk cId="129655041" sldId="271"/>
            <ac:spMk id="120" creationId="{49275223-1BB1-0FAF-E03B-4EC009155444}"/>
          </ac:spMkLst>
        </pc:spChg>
        <pc:spChg chg="mod">
          <ac:chgData name="Тимур Валиев" userId="c9c29e203e616623" providerId="LiveId" clId="{5BC61F6E-E9F8-44E2-944A-33A8FA1D5316}" dt="2023-07-01T10:52:37.533" v="3645" actId="571"/>
          <ac:spMkLst>
            <pc:docMk/>
            <pc:sldMk cId="129655041" sldId="271"/>
            <ac:spMk id="123" creationId="{C3179699-FDF7-4576-A36E-57487F411B98}"/>
          </ac:spMkLst>
        </pc:spChg>
        <pc:spChg chg="mod">
          <ac:chgData name="Тимур Валиев" userId="c9c29e203e616623" providerId="LiveId" clId="{5BC61F6E-E9F8-44E2-944A-33A8FA1D5316}" dt="2023-07-01T10:52:37.533" v="3645" actId="571"/>
          <ac:spMkLst>
            <pc:docMk/>
            <pc:sldMk cId="129655041" sldId="271"/>
            <ac:spMk id="124" creationId="{9CA3757E-37EA-2E48-60E5-1495EA142856}"/>
          </ac:spMkLst>
        </pc:spChg>
        <pc:spChg chg="mod">
          <ac:chgData name="Тимур Валиев" userId="c9c29e203e616623" providerId="LiveId" clId="{5BC61F6E-E9F8-44E2-944A-33A8FA1D5316}" dt="2023-07-01T10:52:37.533" v="3645" actId="571"/>
          <ac:spMkLst>
            <pc:docMk/>
            <pc:sldMk cId="129655041" sldId="271"/>
            <ac:spMk id="126" creationId="{81438E35-90E1-F8D7-661B-DC1BAC1609B0}"/>
          </ac:spMkLst>
        </pc:spChg>
        <pc:spChg chg="mod">
          <ac:chgData name="Тимур Валиев" userId="c9c29e203e616623" providerId="LiveId" clId="{5BC61F6E-E9F8-44E2-944A-33A8FA1D5316}" dt="2023-07-01T10:52:37.533" v="3645" actId="571"/>
          <ac:spMkLst>
            <pc:docMk/>
            <pc:sldMk cId="129655041" sldId="271"/>
            <ac:spMk id="127" creationId="{1FDE7D67-03E5-33DA-6AC4-591771663746}"/>
          </ac:spMkLst>
        </pc:spChg>
        <pc:spChg chg="mod">
          <ac:chgData name="Тимур Валиев" userId="c9c29e203e616623" providerId="LiveId" clId="{5BC61F6E-E9F8-44E2-944A-33A8FA1D5316}" dt="2023-07-01T10:52:37.533" v="3645" actId="571"/>
          <ac:spMkLst>
            <pc:docMk/>
            <pc:sldMk cId="129655041" sldId="271"/>
            <ac:spMk id="130" creationId="{509DFDC6-40B8-D855-2168-9ED7FEE3663A}"/>
          </ac:spMkLst>
        </pc:spChg>
        <pc:spChg chg="mod">
          <ac:chgData name="Тимур Валиев" userId="c9c29e203e616623" providerId="LiveId" clId="{5BC61F6E-E9F8-44E2-944A-33A8FA1D5316}" dt="2023-07-01T10:52:37.533" v="3645" actId="571"/>
          <ac:spMkLst>
            <pc:docMk/>
            <pc:sldMk cId="129655041" sldId="271"/>
            <ac:spMk id="131" creationId="{C1564595-D265-7871-93E8-A5C537D51563}"/>
          </ac:spMkLst>
        </pc:spChg>
        <pc:spChg chg="mod">
          <ac:chgData name="Тимур Валиев" userId="c9c29e203e616623" providerId="LiveId" clId="{5BC61F6E-E9F8-44E2-944A-33A8FA1D5316}" dt="2023-07-01T10:52:37.533" v="3645" actId="571"/>
          <ac:spMkLst>
            <pc:docMk/>
            <pc:sldMk cId="129655041" sldId="271"/>
            <ac:spMk id="133" creationId="{8BE9B0E9-CEB5-3B3A-8055-464F09747090}"/>
          </ac:spMkLst>
        </pc:spChg>
        <pc:spChg chg="mod">
          <ac:chgData name="Тимур Валиев" userId="c9c29e203e616623" providerId="LiveId" clId="{5BC61F6E-E9F8-44E2-944A-33A8FA1D5316}" dt="2023-07-01T10:52:37.533" v="3645" actId="571"/>
          <ac:spMkLst>
            <pc:docMk/>
            <pc:sldMk cId="129655041" sldId="271"/>
            <ac:spMk id="134" creationId="{C653D5D0-0774-6D24-18EC-E1878FBA264F}"/>
          </ac:spMkLst>
        </pc:spChg>
        <pc:spChg chg="add mod">
          <ac:chgData name="Тимур Валиев" userId="c9c29e203e616623" providerId="LiveId" clId="{5BC61F6E-E9F8-44E2-944A-33A8FA1D5316}" dt="2023-07-01T10:53:18.577" v="3654" actId="571"/>
          <ac:spMkLst>
            <pc:docMk/>
            <pc:sldMk cId="129655041" sldId="271"/>
            <ac:spMk id="139" creationId="{43FC115F-CE44-BA08-CF2E-B78414093C0F}"/>
          </ac:spMkLst>
        </pc:spChg>
        <pc:spChg chg="mod">
          <ac:chgData name="Тимур Валиев" userId="c9c29e203e616623" providerId="LiveId" clId="{5BC61F6E-E9F8-44E2-944A-33A8FA1D5316}" dt="2023-07-01T10:53:18.577" v="3654" actId="571"/>
          <ac:spMkLst>
            <pc:docMk/>
            <pc:sldMk cId="129655041" sldId="271"/>
            <ac:spMk id="143" creationId="{688B4DDE-7A46-8688-65E5-F0C5901542AC}"/>
          </ac:spMkLst>
        </pc:spChg>
        <pc:spChg chg="mod">
          <ac:chgData name="Тимур Валиев" userId="c9c29e203e616623" providerId="LiveId" clId="{5BC61F6E-E9F8-44E2-944A-33A8FA1D5316}" dt="2023-07-01T10:53:18.577" v="3654" actId="571"/>
          <ac:spMkLst>
            <pc:docMk/>
            <pc:sldMk cId="129655041" sldId="271"/>
            <ac:spMk id="144" creationId="{23FE7425-6EFE-609C-ABA7-715713D6206D}"/>
          </ac:spMkLst>
        </pc:spChg>
        <pc:spChg chg="add del mod">
          <ac:chgData name="Тимур Валиев" userId="c9c29e203e616623" providerId="LiveId" clId="{5BC61F6E-E9F8-44E2-944A-33A8FA1D5316}" dt="2023-07-01T11:12:08.620" v="3823"/>
          <ac:spMkLst>
            <pc:docMk/>
            <pc:sldMk cId="129655041" sldId="271"/>
            <ac:spMk id="146" creationId="{2881C304-33B8-A10E-24D0-70AADD80648B}"/>
          </ac:spMkLst>
        </pc:spChg>
        <pc:spChg chg="mod">
          <ac:chgData name="Тимур Валиев" userId="c9c29e203e616623" providerId="LiveId" clId="{5BC61F6E-E9F8-44E2-944A-33A8FA1D5316}" dt="2023-07-01T11:01:02.001" v="3783" actId="571"/>
          <ac:spMkLst>
            <pc:docMk/>
            <pc:sldMk cId="129655041" sldId="271"/>
            <ac:spMk id="149" creationId="{44D347D8-52B1-71DB-F690-D43C734FF989}"/>
          </ac:spMkLst>
        </pc:spChg>
        <pc:spChg chg="mod">
          <ac:chgData name="Тимур Валиев" userId="c9c29e203e616623" providerId="LiveId" clId="{5BC61F6E-E9F8-44E2-944A-33A8FA1D5316}" dt="2023-07-01T11:01:02.001" v="3783" actId="571"/>
          <ac:spMkLst>
            <pc:docMk/>
            <pc:sldMk cId="129655041" sldId="271"/>
            <ac:spMk id="150" creationId="{6037E2E9-DCD5-9F55-72A6-6CC1FC928099}"/>
          </ac:spMkLst>
        </pc:spChg>
        <pc:spChg chg="mod">
          <ac:chgData name="Тимур Валиев" userId="c9c29e203e616623" providerId="LiveId" clId="{5BC61F6E-E9F8-44E2-944A-33A8FA1D5316}" dt="2023-07-01T11:01:02.001" v="3783" actId="571"/>
          <ac:spMkLst>
            <pc:docMk/>
            <pc:sldMk cId="129655041" sldId="271"/>
            <ac:spMk id="152" creationId="{433CDE13-518D-8B3B-196F-65B31AA09D37}"/>
          </ac:spMkLst>
        </pc:spChg>
        <pc:spChg chg="mod">
          <ac:chgData name="Тимур Валиев" userId="c9c29e203e616623" providerId="LiveId" clId="{5BC61F6E-E9F8-44E2-944A-33A8FA1D5316}" dt="2023-07-01T11:01:02.001" v="3783" actId="571"/>
          <ac:spMkLst>
            <pc:docMk/>
            <pc:sldMk cId="129655041" sldId="271"/>
            <ac:spMk id="153" creationId="{8C771A40-517B-65A9-1862-C46BDC57DF45}"/>
          </ac:spMkLst>
        </pc:spChg>
        <pc:spChg chg="mod">
          <ac:chgData name="Тимур Валиев" userId="c9c29e203e616623" providerId="LiveId" clId="{5BC61F6E-E9F8-44E2-944A-33A8FA1D5316}" dt="2023-07-01T11:01:02.001" v="3783" actId="571"/>
          <ac:spMkLst>
            <pc:docMk/>
            <pc:sldMk cId="129655041" sldId="271"/>
            <ac:spMk id="156" creationId="{F68E76EB-5A93-C695-F38A-C27EC4797686}"/>
          </ac:spMkLst>
        </pc:spChg>
        <pc:spChg chg="mod">
          <ac:chgData name="Тимур Валиев" userId="c9c29e203e616623" providerId="LiveId" clId="{5BC61F6E-E9F8-44E2-944A-33A8FA1D5316}" dt="2023-07-01T11:01:02.001" v="3783" actId="571"/>
          <ac:spMkLst>
            <pc:docMk/>
            <pc:sldMk cId="129655041" sldId="271"/>
            <ac:spMk id="157" creationId="{70B67F96-154D-3E5D-B05B-2132D50E0393}"/>
          </ac:spMkLst>
        </pc:spChg>
        <pc:spChg chg="mod">
          <ac:chgData name="Тимур Валиев" userId="c9c29e203e616623" providerId="LiveId" clId="{5BC61F6E-E9F8-44E2-944A-33A8FA1D5316}" dt="2023-07-01T11:01:02.001" v="3783" actId="571"/>
          <ac:spMkLst>
            <pc:docMk/>
            <pc:sldMk cId="129655041" sldId="271"/>
            <ac:spMk id="159" creationId="{11DA871F-E583-8100-FB33-102B692712D1}"/>
          </ac:spMkLst>
        </pc:spChg>
        <pc:spChg chg="mod">
          <ac:chgData name="Тимур Валиев" userId="c9c29e203e616623" providerId="LiveId" clId="{5BC61F6E-E9F8-44E2-944A-33A8FA1D5316}" dt="2023-07-01T11:01:02.001" v="3783" actId="571"/>
          <ac:spMkLst>
            <pc:docMk/>
            <pc:sldMk cId="129655041" sldId="271"/>
            <ac:spMk id="160" creationId="{C0CA20D4-39BE-512A-14EE-6F8BDCC3610A}"/>
          </ac:spMkLst>
        </pc:spChg>
        <pc:spChg chg="add mod ord">
          <ac:chgData name="Тимур Валиев" userId="c9c29e203e616623" providerId="LiveId" clId="{5BC61F6E-E9F8-44E2-944A-33A8FA1D5316}" dt="2023-07-01T11:18:23.757" v="3909" actId="166"/>
          <ac:spMkLst>
            <pc:docMk/>
            <pc:sldMk cId="129655041" sldId="271"/>
            <ac:spMk id="161" creationId="{AA57A18B-89CE-BA9D-C3A8-54CA8A896110}"/>
          </ac:spMkLst>
        </pc:spChg>
        <pc:spChg chg="add del mod ord">
          <ac:chgData name="Тимур Валиев" userId="c9c29e203e616623" providerId="LiveId" clId="{5BC61F6E-E9F8-44E2-944A-33A8FA1D5316}" dt="2023-07-01T11:15:51.944" v="3843"/>
          <ac:spMkLst>
            <pc:docMk/>
            <pc:sldMk cId="129655041" sldId="271"/>
            <ac:spMk id="163" creationId="{5B8A0A49-3BF6-66F2-EF05-34504426AEAA}"/>
          </ac:spMkLst>
        </pc:spChg>
        <pc:spChg chg="add mod">
          <ac:chgData name="Тимур Валиев" userId="c9c29e203e616623" providerId="LiveId" clId="{5BC61F6E-E9F8-44E2-944A-33A8FA1D5316}" dt="2023-07-01T11:17:47.555" v="3908" actId="207"/>
          <ac:spMkLst>
            <pc:docMk/>
            <pc:sldMk cId="129655041" sldId="271"/>
            <ac:spMk id="167" creationId="{F787C910-139B-EC5B-57F1-84A8418CE20E}"/>
          </ac:spMkLst>
        </pc:spChg>
        <pc:spChg chg="add del mod">
          <ac:chgData name="Тимур Валиев" userId="c9c29e203e616623" providerId="LiveId" clId="{5BC61F6E-E9F8-44E2-944A-33A8FA1D5316}" dt="2023-07-01T11:22:16.392" v="3917" actId="21"/>
          <ac:spMkLst>
            <pc:docMk/>
            <pc:sldMk cId="129655041" sldId="271"/>
            <ac:spMk id="169" creationId="{4667D052-3D05-BD39-DA76-B4C465FFE573}"/>
          </ac:spMkLst>
        </pc:spChg>
        <pc:spChg chg="mod">
          <ac:chgData name="Тимур Валиев" userId="c9c29e203e616623" providerId="LiveId" clId="{5BC61F6E-E9F8-44E2-944A-33A8FA1D5316}" dt="2023-07-01T11:22:34.925" v="3918"/>
          <ac:spMkLst>
            <pc:docMk/>
            <pc:sldMk cId="129655041" sldId="271"/>
            <ac:spMk id="176" creationId="{2E3B5280-8632-26FB-3567-00F75743ACC8}"/>
          </ac:spMkLst>
        </pc:spChg>
        <pc:grpChg chg="add mod topLvl">
          <ac:chgData name="Тимур Валиев" userId="c9c29e203e616623" providerId="LiveId" clId="{5BC61F6E-E9F8-44E2-944A-33A8FA1D5316}" dt="2023-07-01T10:52:55.570" v="3647" actId="164"/>
          <ac:grpSpMkLst>
            <pc:docMk/>
            <pc:sldMk cId="129655041" sldId="271"/>
            <ac:grpSpMk id="8" creationId="{F118247A-C1C4-39FD-B394-82C0DA3799D0}"/>
          </ac:grpSpMkLst>
        </pc:grpChg>
        <pc:grpChg chg="add del mod">
          <ac:chgData name="Тимур Валиев" userId="c9c29e203e616623" providerId="LiveId" clId="{5BC61F6E-E9F8-44E2-944A-33A8FA1D5316}" dt="2023-07-01T10:52:38.776" v="3646" actId="165"/>
          <ac:grpSpMkLst>
            <pc:docMk/>
            <pc:sldMk cId="129655041" sldId="271"/>
            <ac:grpSpMk id="17" creationId="{670A1C30-CFEC-3495-10A4-A6283C7F1606}"/>
          </ac:grpSpMkLst>
        </pc:grpChg>
        <pc:grpChg chg="add del mod">
          <ac:chgData name="Тимур Валиев" userId="c9c29e203e616623" providerId="LiveId" clId="{5BC61F6E-E9F8-44E2-944A-33A8FA1D5316}" dt="2023-07-01T10:47:34.257" v="3561" actId="165"/>
          <ac:grpSpMkLst>
            <pc:docMk/>
            <pc:sldMk cId="129655041" sldId="271"/>
            <ac:grpSpMk id="18" creationId="{3729C8C6-1330-544E-0F5D-DBAA0BE84DAE}"/>
          </ac:grpSpMkLst>
        </pc:grpChg>
        <pc:grpChg chg="mod topLvl">
          <ac:chgData name="Тимур Валиев" userId="c9c29e203e616623" providerId="LiveId" clId="{5BC61F6E-E9F8-44E2-944A-33A8FA1D5316}" dt="2023-07-01T11:11:35.834" v="3816" actId="14826"/>
          <ac:grpSpMkLst>
            <pc:docMk/>
            <pc:sldMk cId="129655041" sldId="271"/>
            <ac:grpSpMk id="19" creationId="{4F461669-6EF4-DC72-5C05-71E21682F745}"/>
          </ac:grpSpMkLst>
        </pc:grpChg>
        <pc:grpChg chg="add del mod">
          <ac:chgData name="Тимур Валиев" userId="c9c29e203e616623" providerId="LiveId" clId="{5BC61F6E-E9F8-44E2-944A-33A8FA1D5316}" dt="2023-07-01T10:52:38.776" v="3646" actId="165"/>
          <ac:grpSpMkLst>
            <pc:docMk/>
            <pc:sldMk cId="129655041" sldId="271"/>
            <ac:grpSpMk id="25" creationId="{3A025095-0572-ED85-BAE1-4C24EAFA9BE9}"/>
          </ac:grpSpMkLst>
        </pc:grpChg>
        <pc:grpChg chg="mod topLvl">
          <ac:chgData name="Тимур Валиев" userId="c9c29e203e616623" providerId="LiveId" clId="{5BC61F6E-E9F8-44E2-944A-33A8FA1D5316}" dt="2023-07-01T11:04:21.349" v="3801" actId="14826"/>
          <ac:grpSpMkLst>
            <pc:docMk/>
            <pc:sldMk cId="129655041" sldId="271"/>
            <ac:grpSpMk id="26" creationId="{57A779E0-6265-9D80-9E03-E14F239D88C9}"/>
          </ac:grpSpMkLst>
        </pc:grpChg>
        <pc:grpChg chg="add del mod">
          <ac:chgData name="Тимур Валиев" userId="c9c29e203e616623" providerId="LiveId" clId="{5BC61F6E-E9F8-44E2-944A-33A8FA1D5316}" dt="2023-07-01T10:52:38.776" v="3646" actId="165"/>
          <ac:grpSpMkLst>
            <pc:docMk/>
            <pc:sldMk cId="129655041" sldId="271"/>
            <ac:grpSpMk id="32" creationId="{2B141114-DF51-ACCA-6295-EC1B9F45F346}"/>
          </ac:grpSpMkLst>
        </pc:grpChg>
        <pc:grpChg chg="mod topLvl">
          <ac:chgData name="Тимур Валиев" userId="c9c29e203e616623" providerId="LiveId" clId="{5BC61F6E-E9F8-44E2-944A-33A8FA1D5316}" dt="2023-07-01T11:11:46.177" v="3817" actId="14826"/>
          <ac:grpSpMkLst>
            <pc:docMk/>
            <pc:sldMk cId="129655041" sldId="271"/>
            <ac:grpSpMk id="33" creationId="{B3240840-7672-010C-7DE3-A2F7876CC58A}"/>
          </ac:grpSpMkLst>
        </pc:grpChg>
        <pc:grpChg chg="add del mod">
          <ac:chgData name="Тимур Валиев" userId="c9c29e203e616623" providerId="LiveId" clId="{5BC61F6E-E9F8-44E2-944A-33A8FA1D5316}" dt="2023-07-01T10:45:20.411" v="3531" actId="21"/>
          <ac:grpSpMkLst>
            <pc:docMk/>
            <pc:sldMk cId="129655041" sldId="271"/>
            <ac:grpSpMk id="39" creationId="{99B11946-3D2A-0CA1-2D21-D24F827C82DA}"/>
          </ac:grpSpMkLst>
        </pc:grpChg>
        <pc:grpChg chg="mod">
          <ac:chgData name="Тимур Валиев" userId="c9c29e203e616623" providerId="LiveId" clId="{5BC61F6E-E9F8-44E2-944A-33A8FA1D5316}" dt="2023-07-01T10:43:59.075" v="3518" actId="571"/>
          <ac:grpSpMkLst>
            <pc:docMk/>
            <pc:sldMk cId="129655041" sldId="271"/>
            <ac:grpSpMk id="40" creationId="{7622730F-0A34-E9FF-1DF6-E7D2D018E7FA}"/>
          </ac:grpSpMkLst>
        </pc:grpChg>
        <pc:grpChg chg="add del mod">
          <ac:chgData name="Тимур Валиев" userId="c9c29e203e616623" providerId="LiveId" clId="{5BC61F6E-E9F8-44E2-944A-33A8FA1D5316}" dt="2023-07-01T12:26:08.270" v="4467" actId="165"/>
          <ac:grpSpMkLst>
            <pc:docMk/>
            <pc:sldMk cId="129655041" sldId="271"/>
            <ac:grpSpMk id="46" creationId="{58C2FEB0-0028-2878-5BB6-741195D4F874}"/>
          </ac:grpSpMkLst>
        </pc:grpChg>
        <pc:grpChg chg="del mod topLvl">
          <ac:chgData name="Тимур Валиев" userId="c9c29e203e616623" providerId="LiveId" clId="{5BC61F6E-E9F8-44E2-944A-33A8FA1D5316}" dt="2023-07-01T12:26:10.970" v="4468" actId="165"/>
          <ac:grpSpMkLst>
            <pc:docMk/>
            <pc:sldMk cId="129655041" sldId="271"/>
            <ac:grpSpMk id="47" creationId="{C0CADEB0-88D5-0F20-F9C4-716107AC06E0}"/>
          </ac:grpSpMkLst>
        </pc:grpChg>
        <pc:grpChg chg="add mod">
          <ac:chgData name="Тимур Валиев" userId="c9c29e203e616623" providerId="LiveId" clId="{5BC61F6E-E9F8-44E2-944A-33A8FA1D5316}" dt="2023-07-01T11:05:47.972" v="3802" actId="14826"/>
          <ac:grpSpMkLst>
            <pc:docMk/>
            <pc:sldMk cId="129655041" sldId="271"/>
            <ac:grpSpMk id="53" creationId="{16A68E35-1FD3-C567-C35A-8FD109765EE1}"/>
          </ac:grpSpMkLst>
        </pc:grpChg>
        <pc:grpChg chg="del mod">
          <ac:chgData name="Тимур Валиев" userId="c9c29e203e616623" providerId="LiveId" clId="{5BC61F6E-E9F8-44E2-944A-33A8FA1D5316}" dt="2023-07-01T12:26:22.519" v="4470" actId="21"/>
          <ac:grpSpMkLst>
            <pc:docMk/>
            <pc:sldMk cId="129655041" sldId="271"/>
            <ac:grpSpMk id="54" creationId="{BF662E1F-9421-A419-B195-9B74C6C61EBC}"/>
          </ac:grpSpMkLst>
        </pc:grpChg>
        <pc:grpChg chg="add mod">
          <ac:chgData name="Тимур Валиев" userId="c9c29e203e616623" providerId="LiveId" clId="{5BC61F6E-E9F8-44E2-944A-33A8FA1D5316}" dt="2023-07-01T11:10:05.300" v="3815" actId="14826"/>
          <ac:grpSpMkLst>
            <pc:docMk/>
            <pc:sldMk cId="129655041" sldId="271"/>
            <ac:grpSpMk id="60" creationId="{F97C8EE7-7C31-3954-F63A-12754A11C8FF}"/>
          </ac:grpSpMkLst>
        </pc:grpChg>
        <pc:grpChg chg="del mod">
          <ac:chgData name="Тимур Валиев" userId="c9c29e203e616623" providerId="LiveId" clId="{5BC61F6E-E9F8-44E2-944A-33A8FA1D5316}" dt="2023-07-01T12:26:26.227" v="4471" actId="21"/>
          <ac:grpSpMkLst>
            <pc:docMk/>
            <pc:sldMk cId="129655041" sldId="271"/>
            <ac:grpSpMk id="61" creationId="{BA4FD268-E5F3-5A60-2A9D-26E220767C1C}"/>
          </ac:grpSpMkLst>
        </pc:grpChg>
        <pc:grpChg chg="add mod">
          <ac:chgData name="Тимур Валиев" userId="c9c29e203e616623" providerId="LiveId" clId="{5BC61F6E-E9F8-44E2-944A-33A8FA1D5316}" dt="2023-07-01T10:47:49.297" v="3569" actId="571"/>
          <ac:grpSpMkLst>
            <pc:docMk/>
            <pc:sldMk cId="129655041" sldId="271"/>
            <ac:grpSpMk id="67" creationId="{63255477-E21B-6FAE-E99B-2AAC0F765D9F}"/>
          </ac:grpSpMkLst>
        </pc:grpChg>
        <pc:grpChg chg="add del mod">
          <ac:chgData name="Тимур Валиев" userId="c9c29e203e616623" providerId="LiveId" clId="{5BC61F6E-E9F8-44E2-944A-33A8FA1D5316}" dt="2023-07-01T10:52:38.776" v="3646" actId="165"/>
          <ac:grpSpMkLst>
            <pc:docMk/>
            <pc:sldMk cId="129655041" sldId="271"/>
            <ac:grpSpMk id="71" creationId="{26306732-0F3F-F049-F3C7-E2DC60749379}"/>
          </ac:grpSpMkLst>
        </pc:grpChg>
        <pc:grpChg chg="add mod">
          <ac:chgData name="Тимур Валиев" userId="c9c29e203e616623" providerId="LiveId" clId="{5BC61F6E-E9F8-44E2-944A-33A8FA1D5316}" dt="2023-07-01T10:52:09.744" v="3637" actId="571"/>
          <ac:grpSpMkLst>
            <pc:docMk/>
            <pc:sldMk cId="129655041" sldId="271"/>
            <ac:grpSpMk id="72" creationId="{45EA06CD-17D8-E022-AA17-D7667C044061}"/>
          </ac:grpSpMkLst>
        </pc:grpChg>
        <pc:grpChg chg="mod">
          <ac:chgData name="Тимур Валиев" userId="c9c29e203e616623" providerId="LiveId" clId="{5BC61F6E-E9F8-44E2-944A-33A8FA1D5316}" dt="2023-07-01T10:52:09.744" v="3637" actId="571"/>
          <ac:grpSpMkLst>
            <pc:docMk/>
            <pc:sldMk cId="129655041" sldId="271"/>
            <ac:grpSpMk id="73" creationId="{08708849-A4EB-A685-F604-CB702EC51757}"/>
          </ac:grpSpMkLst>
        </pc:grpChg>
        <pc:grpChg chg="add mod">
          <ac:chgData name="Тимур Валиев" userId="c9c29e203e616623" providerId="LiveId" clId="{5BC61F6E-E9F8-44E2-944A-33A8FA1D5316}" dt="2023-07-01T10:52:09.744" v="3637" actId="571"/>
          <ac:grpSpMkLst>
            <pc:docMk/>
            <pc:sldMk cId="129655041" sldId="271"/>
            <ac:grpSpMk id="79" creationId="{835CCC98-8925-5FB9-97B7-4BB4292121F5}"/>
          </ac:grpSpMkLst>
        </pc:grpChg>
        <pc:grpChg chg="mod">
          <ac:chgData name="Тимур Валиев" userId="c9c29e203e616623" providerId="LiveId" clId="{5BC61F6E-E9F8-44E2-944A-33A8FA1D5316}" dt="2023-07-01T10:52:09.744" v="3637" actId="571"/>
          <ac:grpSpMkLst>
            <pc:docMk/>
            <pc:sldMk cId="129655041" sldId="271"/>
            <ac:grpSpMk id="80" creationId="{8B33F513-C3AC-4534-9D0E-370ECAEA94BB}"/>
          </ac:grpSpMkLst>
        </pc:grpChg>
        <pc:grpChg chg="add mod">
          <ac:chgData name="Тимур Валиев" userId="c9c29e203e616623" providerId="LiveId" clId="{5BC61F6E-E9F8-44E2-944A-33A8FA1D5316}" dt="2023-07-01T10:52:11.272" v="3639" actId="571"/>
          <ac:grpSpMkLst>
            <pc:docMk/>
            <pc:sldMk cId="129655041" sldId="271"/>
            <ac:grpSpMk id="86" creationId="{FE43A8BF-7217-5A80-0F69-17C24D3B13F1}"/>
          </ac:grpSpMkLst>
        </pc:grpChg>
        <pc:grpChg chg="mod">
          <ac:chgData name="Тимур Валиев" userId="c9c29e203e616623" providerId="LiveId" clId="{5BC61F6E-E9F8-44E2-944A-33A8FA1D5316}" dt="2023-07-01T10:52:11.272" v="3639" actId="571"/>
          <ac:grpSpMkLst>
            <pc:docMk/>
            <pc:sldMk cId="129655041" sldId="271"/>
            <ac:grpSpMk id="87" creationId="{8C365D47-A39E-ADC0-ADBC-532699FD6774}"/>
          </ac:grpSpMkLst>
        </pc:grpChg>
        <pc:grpChg chg="add mod">
          <ac:chgData name="Тимур Валиев" userId="c9c29e203e616623" providerId="LiveId" clId="{5BC61F6E-E9F8-44E2-944A-33A8FA1D5316}" dt="2023-07-01T10:52:11.272" v="3639" actId="571"/>
          <ac:grpSpMkLst>
            <pc:docMk/>
            <pc:sldMk cId="129655041" sldId="271"/>
            <ac:grpSpMk id="93" creationId="{CD150041-ACF0-1872-BE5D-779E375AF9C2}"/>
          </ac:grpSpMkLst>
        </pc:grpChg>
        <pc:grpChg chg="mod">
          <ac:chgData name="Тимур Валиев" userId="c9c29e203e616623" providerId="LiveId" clId="{5BC61F6E-E9F8-44E2-944A-33A8FA1D5316}" dt="2023-07-01T10:52:11.272" v="3639" actId="571"/>
          <ac:grpSpMkLst>
            <pc:docMk/>
            <pc:sldMk cId="129655041" sldId="271"/>
            <ac:grpSpMk id="94" creationId="{1F125E9F-A2FF-A111-6AD9-574342055301}"/>
          </ac:grpSpMkLst>
        </pc:grpChg>
        <pc:grpChg chg="add mod">
          <ac:chgData name="Тимур Валиев" userId="c9c29e203e616623" providerId="LiveId" clId="{5BC61F6E-E9F8-44E2-944A-33A8FA1D5316}" dt="2023-07-01T10:52:11.272" v="3639" actId="571"/>
          <ac:grpSpMkLst>
            <pc:docMk/>
            <pc:sldMk cId="129655041" sldId="271"/>
            <ac:grpSpMk id="100" creationId="{7EF56DE0-A88C-5BB2-4AD4-73EA3990EC2E}"/>
          </ac:grpSpMkLst>
        </pc:grpChg>
        <pc:grpChg chg="mod">
          <ac:chgData name="Тимур Валиев" userId="c9c29e203e616623" providerId="LiveId" clId="{5BC61F6E-E9F8-44E2-944A-33A8FA1D5316}" dt="2023-07-01T10:52:11.272" v="3639" actId="571"/>
          <ac:grpSpMkLst>
            <pc:docMk/>
            <pc:sldMk cId="129655041" sldId="271"/>
            <ac:grpSpMk id="101" creationId="{61A06876-1B98-0A9D-6F39-14E1EBCFE918}"/>
          </ac:grpSpMkLst>
        </pc:grpChg>
        <pc:grpChg chg="add mod">
          <ac:chgData name="Тимур Валиев" userId="c9c29e203e616623" providerId="LiveId" clId="{5BC61F6E-E9F8-44E2-944A-33A8FA1D5316}" dt="2023-07-01T10:52:37.533" v="3645" actId="571"/>
          <ac:grpSpMkLst>
            <pc:docMk/>
            <pc:sldMk cId="129655041" sldId="271"/>
            <ac:grpSpMk id="107" creationId="{3A0A6FC7-E03C-4D7E-E39D-1A54F351B636}"/>
          </ac:grpSpMkLst>
        </pc:grpChg>
        <pc:grpChg chg="mod">
          <ac:chgData name="Тимур Валиев" userId="c9c29e203e616623" providerId="LiveId" clId="{5BC61F6E-E9F8-44E2-944A-33A8FA1D5316}" dt="2023-07-01T10:52:37.533" v="3645" actId="571"/>
          <ac:grpSpMkLst>
            <pc:docMk/>
            <pc:sldMk cId="129655041" sldId="271"/>
            <ac:grpSpMk id="108" creationId="{20B0FFFC-3122-BC75-903D-FCAE3B3A59BE}"/>
          </ac:grpSpMkLst>
        </pc:grpChg>
        <pc:grpChg chg="add mod">
          <ac:chgData name="Тимур Валиев" userId="c9c29e203e616623" providerId="LiveId" clId="{5BC61F6E-E9F8-44E2-944A-33A8FA1D5316}" dt="2023-07-01T10:52:37.533" v="3645" actId="571"/>
          <ac:grpSpMkLst>
            <pc:docMk/>
            <pc:sldMk cId="129655041" sldId="271"/>
            <ac:grpSpMk id="114" creationId="{47A31682-2DB9-944B-65F3-0F11E11E8966}"/>
          </ac:grpSpMkLst>
        </pc:grpChg>
        <pc:grpChg chg="mod">
          <ac:chgData name="Тимур Валиев" userId="c9c29e203e616623" providerId="LiveId" clId="{5BC61F6E-E9F8-44E2-944A-33A8FA1D5316}" dt="2023-07-01T10:52:37.533" v="3645" actId="571"/>
          <ac:grpSpMkLst>
            <pc:docMk/>
            <pc:sldMk cId="129655041" sldId="271"/>
            <ac:grpSpMk id="115" creationId="{64EC9EDC-5500-AB71-86AA-3CCBD0E6122A}"/>
          </ac:grpSpMkLst>
        </pc:grpChg>
        <pc:grpChg chg="add mod">
          <ac:chgData name="Тимур Валиев" userId="c9c29e203e616623" providerId="LiveId" clId="{5BC61F6E-E9F8-44E2-944A-33A8FA1D5316}" dt="2023-07-01T10:52:37.533" v="3645" actId="571"/>
          <ac:grpSpMkLst>
            <pc:docMk/>
            <pc:sldMk cId="129655041" sldId="271"/>
            <ac:grpSpMk id="121" creationId="{DA31D462-1FCC-DADC-7582-A38D9326B87B}"/>
          </ac:grpSpMkLst>
        </pc:grpChg>
        <pc:grpChg chg="mod">
          <ac:chgData name="Тимур Валиев" userId="c9c29e203e616623" providerId="LiveId" clId="{5BC61F6E-E9F8-44E2-944A-33A8FA1D5316}" dt="2023-07-01T10:52:37.533" v="3645" actId="571"/>
          <ac:grpSpMkLst>
            <pc:docMk/>
            <pc:sldMk cId="129655041" sldId="271"/>
            <ac:grpSpMk id="122" creationId="{1B85ED38-CB0C-5100-B5F8-C6082A36ACC5}"/>
          </ac:grpSpMkLst>
        </pc:grpChg>
        <pc:grpChg chg="add mod">
          <ac:chgData name="Тимур Валиев" userId="c9c29e203e616623" providerId="LiveId" clId="{5BC61F6E-E9F8-44E2-944A-33A8FA1D5316}" dt="2023-07-01T10:52:37.533" v="3645" actId="571"/>
          <ac:grpSpMkLst>
            <pc:docMk/>
            <pc:sldMk cId="129655041" sldId="271"/>
            <ac:grpSpMk id="128" creationId="{25904234-36BF-51AE-77B2-3B780B1675E7}"/>
          </ac:grpSpMkLst>
        </pc:grpChg>
        <pc:grpChg chg="mod">
          <ac:chgData name="Тимур Валиев" userId="c9c29e203e616623" providerId="LiveId" clId="{5BC61F6E-E9F8-44E2-944A-33A8FA1D5316}" dt="2023-07-01T10:52:37.533" v="3645" actId="571"/>
          <ac:grpSpMkLst>
            <pc:docMk/>
            <pc:sldMk cId="129655041" sldId="271"/>
            <ac:grpSpMk id="129" creationId="{71B680FC-E4C3-D5A3-8ED9-BB9D9C3A852B}"/>
          </ac:grpSpMkLst>
        </pc:grpChg>
        <pc:grpChg chg="add mod ord">
          <ac:chgData name="Тимур Валиев" userId="c9c29e203e616623" providerId="LiveId" clId="{5BC61F6E-E9F8-44E2-944A-33A8FA1D5316}" dt="2023-07-01T11:17:39.112" v="3859" actId="166"/>
          <ac:grpSpMkLst>
            <pc:docMk/>
            <pc:sldMk cId="129655041" sldId="271"/>
            <ac:grpSpMk id="135" creationId="{D5818BEC-4DA2-15C3-D40B-4E1475FDCC0A}"/>
          </ac:grpSpMkLst>
        </pc:grpChg>
        <pc:grpChg chg="add mod ord">
          <ac:chgData name="Тимур Валиев" userId="c9c29e203e616623" providerId="LiveId" clId="{5BC61F6E-E9F8-44E2-944A-33A8FA1D5316}" dt="2023-07-01T11:17:39.112" v="3859" actId="166"/>
          <ac:grpSpMkLst>
            <pc:docMk/>
            <pc:sldMk cId="129655041" sldId="271"/>
            <ac:grpSpMk id="136" creationId="{0028A057-95F0-443A-00D4-56FC3E11EA5B}"/>
          </ac:grpSpMkLst>
        </pc:grpChg>
        <pc:grpChg chg="add mod ord">
          <ac:chgData name="Тимур Валиев" userId="c9c29e203e616623" providerId="LiveId" clId="{5BC61F6E-E9F8-44E2-944A-33A8FA1D5316}" dt="2023-07-01T11:17:39.112" v="3859" actId="166"/>
          <ac:grpSpMkLst>
            <pc:docMk/>
            <pc:sldMk cId="129655041" sldId="271"/>
            <ac:grpSpMk id="137" creationId="{532C7752-BE65-C882-B016-C606AB6D5D06}"/>
          </ac:grpSpMkLst>
        </pc:grpChg>
        <pc:grpChg chg="add mod ord">
          <ac:chgData name="Тимур Валиев" userId="c9c29e203e616623" providerId="LiveId" clId="{5BC61F6E-E9F8-44E2-944A-33A8FA1D5316}" dt="2023-07-01T11:17:39.112" v="3859" actId="166"/>
          <ac:grpSpMkLst>
            <pc:docMk/>
            <pc:sldMk cId="129655041" sldId="271"/>
            <ac:grpSpMk id="138" creationId="{25A0ECE3-D719-0221-1239-7ED5AE64CD33}"/>
          </ac:grpSpMkLst>
        </pc:grpChg>
        <pc:grpChg chg="add mod">
          <ac:chgData name="Тимур Валиев" userId="c9c29e203e616623" providerId="LiveId" clId="{5BC61F6E-E9F8-44E2-944A-33A8FA1D5316}" dt="2023-07-01T10:53:18.577" v="3654" actId="571"/>
          <ac:grpSpMkLst>
            <pc:docMk/>
            <pc:sldMk cId="129655041" sldId="271"/>
            <ac:grpSpMk id="140" creationId="{41B3DC2C-7115-E351-18B5-EE633FD562C7}"/>
          </ac:grpSpMkLst>
        </pc:grpChg>
        <pc:grpChg chg="mod">
          <ac:chgData name="Тимур Валиев" userId="c9c29e203e616623" providerId="LiveId" clId="{5BC61F6E-E9F8-44E2-944A-33A8FA1D5316}" dt="2023-07-01T10:53:18.577" v="3654" actId="571"/>
          <ac:grpSpMkLst>
            <pc:docMk/>
            <pc:sldMk cId="129655041" sldId="271"/>
            <ac:grpSpMk id="141" creationId="{3D53E7D4-B90E-D3FB-21B4-23B446E60999}"/>
          </ac:grpSpMkLst>
        </pc:grpChg>
        <pc:grpChg chg="add mod">
          <ac:chgData name="Тимур Валиев" userId="c9c29e203e616623" providerId="LiveId" clId="{5BC61F6E-E9F8-44E2-944A-33A8FA1D5316}" dt="2023-07-01T11:01:02.001" v="3783" actId="571"/>
          <ac:grpSpMkLst>
            <pc:docMk/>
            <pc:sldMk cId="129655041" sldId="271"/>
            <ac:grpSpMk id="147" creationId="{DD69CED7-7EAE-31C9-1E49-D8E3010610BD}"/>
          </ac:grpSpMkLst>
        </pc:grpChg>
        <pc:grpChg chg="mod">
          <ac:chgData name="Тимур Валиев" userId="c9c29e203e616623" providerId="LiveId" clId="{5BC61F6E-E9F8-44E2-944A-33A8FA1D5316}" dt="2023-07-01T11:01:02.001" v="3783" actId="571"/>
          <ac:grpSpMkLst>
            <pc:docMk/>
            <pc:sldMk cId="129655041" sldId="271"/>
            <ac:grpSpMk id="148" creationId="{E1A33B18-C9ED-18E5-8A37-58C72EBAF508}"/>
          </ac:grpSpMkLst>
        </pc:grpChg>
        <pc:grpChg chg="add mod">
          <ac:chgData name="Тимур Валиев" userId="c9c29e203e616623" providerId="LiveId" clId="{5BC61F6E-E9F8-44E2-944A-33A8FA1D5316}" dt="2023-07-01T11:01:02.001" v="3783" actId="571"/>
          <ac:grpSpMkLst>
            <pc:docMk/>
            <pc:sldMk cId="129655041" sldId="271"/>
            <ac:grpSpMk id="154" creationId="{148D9654-7090-D6ED-2A54-948980451350}"/>
          </ac:grpSpMkLst>
        </pc:grpChg>
        <pc:grpChg chg="mod">
          <ac:chgData name="Тимур Валиев" userId="c9c29e203e616623" providerId="LiveId" clId="{5BC61F6E-E9F8-44E2-944A-33A8FA1D5316}" dt="2023-07-01T11:01:02.001" v="3783" actId="571"/>
          <ac:grpSpMkLst>
            <pc:docMk/>
            <pc:sldMk cId="129655041" sldId="271"/>
            <ac:grpSpMk id="155" creationId="{16E7E37A-C24D-4F3D-317B-016C9831C7EB}"/>
          </ac:grpSpMkLst>
        </pc:grpChg>
        <pc:grpChg chg="add mod ord">
          <ac:chgData name="Тимур Валиев" userId="c9c29e203e616623" providerId="LiveId" clId="{5BC61F6E-E9F8-44E2-944A-33A8FA1D5316}" dt="2023-07-01T11:22:37.558" v="3919" actId="167"/>
          <ac:grpSpMkLst>
            <pc:docMk/>
            <pc:sldMk cId="129655041" sldId="271"/>
            <ac:grpSpMk id="170" creationId="{9A548CC7-1D68-7931-D3CD-4A05D2AF68D9}"/>
          </ac:grpSpMkLst>
        </pc:grpChg>
        <pc:grpChg chg="mod">
          <ac:chgData name="Тимур Валиев" userId="c9c29e203e616623" providerId="LiveId" clId="{5BC61F6E-E9F8-44E2-944A-33A8FA1D5316}" dt="2023-07-01T11:22:34.925" v="3918"/>
          <ac:grpSpMkLst>
            <pc:docMk/>
            <pc:sldMk cId="129655041" sldId="271"/>
            <ac:grpSpMk id="172" creationId="{D4DE0B80-93CF-67FF-6B8F-6CF708BB06E0}"/>
          </ac:grpSpMkLst>
        </pc:grpChg>
        <pc:grpChg chg="mod">
          <ac:chgData name="Тимур Валиев" userId="c9c29e203e616623" providerId="LiveId" clId="{5BC61F6E-E9F8-44E2-944A-33A8FA1D5316}" dt="2023-07-01T11:22:34.925" v="3918"/>
          <ac:grpSpMkLst>
            <pc:docMk/>
            <pc:sldMk cId="129655041" sldId="271"/>
            <ac:grpSpMk id="174" creationId="{65E6D1D8-3A21-5AC6-5417-90DD041EDDA8}"/>
          </ac:grpSpMkLst>
        </pc:grpChg>
        <pc:picChg chg="add del mod ord">
          <ac:chgData name="Тимур Валиев" userId="c9c29e203e616623" providerId="LiveId" clId="{5BC61F6E-E9F8-44E2-944A-33A8FA1D5316}" dt="2023-07-01T11:22:58.921" v="3922" actId="21"/>
          <ac:picMkLst>
            <pc:docMk/>
            <pc:sldMk cId="129655041" sldId="271"/>
            <ac:picMk id="9" creationId="{939C9DBE-CDFB-D71D-7A1A-07A118029BC8}"/>
          </ac:picMkLst>
        </pc:picChg>
        <pc:picChg chg="add mod topLvl">
          <ac:chgData name="Тимур Валиев" userId="c9c29e203e616623" providerId="LiveId" clId="{5BC61F6E-E9F8-44E2-944A-33A8FA1D5316}" dt="2023-07-01T10:52:55.570" v="3647" actId="164"/>
          <ac:picMkLst>
            <pc:docMk/>
            <pc:sldMk cId="129655041" sldId="271"/>
            <ac:picMk id="16" creationId="{667724FC-0FAF-53C9-16B2-72C46CD11608}"/>
          </ac:picMkLst>
        </pc:picChg>
        <pc:picChg chg="mod topLvl">
          <ac:chgData name="Тимур Валиев" userId="c9c29e203e616623" providerId="LiveId" clId="{5BC61F6E-E9F8-44E2-944A-33A8FA1D5316}" dt="2023-07-01T11:11:35.834" v="3816" actId="14826"/>
          <ac:picMkLst>
            <pc:docMk/>
            <pc:sldMk cId="129655041" sldId="271"/>
            <ac:picMk id="22" creationId="{A5D66205-8F7F-6B12-9C32-DDD2529C7DD9}"/>
          </ac:picMkLst>
        </pc:picChg>
        <pc:picChg chg="mod topLvl">
          <ac:chgData name="Тимур Валиев" userId="c9c29e203e616623" providerId="LiveId" clId="{5BC61F6E-E9F8-44E2-944A-33A8FA1D5316}" dt="2023-07-01T11:04:21.349" v="3801" actId="14826"/>
          <ac:picMkLst>
            <pc:docMk/>
            <pc:sldMk cId="129655041" sldId="271"/>
            <ac:picMk id="29" creationId="{0603173D-EFB4-8C09-596B-168DB5598B31}"/>
          </ac:picMkLst>
        </pc:picChg>
        <pc:picChg chg="mod topLvl">
          <ac:chgData name="Тимур Валиев" userId="c9c29e203e616623" providerId="LiveId" clId="{5BC61F6E-E9F8-44E2-944A-33A8FA1D5316}" dt="2023-07-01T11:11:46.177" v="3817" actId="14826"/>
          <ac:picMkLst>
            <pc:docMk/>
            <pc:sldMk cId="129655041" sldId="271"/>
            <ac:picMk id="36" creationId="{B89A1454-1B53-5073-2F85-01D2CC4F8A99}"/>
          </ac:picMkLst>
        </pc:picChg>
        <pc:picChg chg="mod">
          <ac:chgData name="Тимур Валиев" userId="c9c29e203e616623" providerId="LiveId" clId="{5BC61F6E-E9F8-44E2-944A-33A8FA1D5316}" dt="2023-07-01T10:43:59.075" v="3518" actId="571"/>
          <ac:picMkLst>
            <pc:docMk/>
            <pc:sldMk cId="129655041" sldId="271"/>
            <ac:picMk id="43" creationId="{11724F79-DCCC-51ED-B025-69A910FBC048}"/>
          </ac:picMkLst>
        </pc:picChg>
        <pc:picChg chg="mod topLvl">
          <ac:chgData name="Тимур Валиев" userId="c9c29e203e616623" providerId="LiveId" clId="{5BC61F6E-E9F8-44E2-944A-33A8FA1D5316}" dt="2023-07-01T12:26:08.270" v="4467" actId="165"/>
          <ac:picMkLst>
            <pc:docMk/>
            <pc:sldMk cId="129655041" sldId="271"/>
            <ac:picMk id="50" creationId="{6CCD345A-7549-B75F-87F7-FA4B384E6262}"/>
          </ac:picMkLst>
        </pc:picChg>
        <pc:picChg chg="mod">
          <ac:chgData name="Тимур Валиев" userId="c9c29e203e616623" providerId="LiveId" clId="{5BC61F6E-E9F8-44E2-944A-33A8FA1D5316}" dt="2023-07-01T11:05:47.972" v="3802" actId="14826"/>
          <ac:picMkLst>
            <pc:docMk/>
            <pc:sldMk cId="129655041" sldId="271"/>
            <ac:picMk id="57" creationId="{75FC5E75-D623-F895-4B2E-7D38767A80D1}"/>
          </ac:picMkLst>
        </pc:picChg>
        <pc:picChg chg="mod">
          <ac:chgData name="Тимур Валиев" userId="c9c29e203e616623" providerId="LiveId" clId="{5BC61F6E-E9F8-44E2-944A-33A8FA1D5316}" dt="2023-07-01T11:10:05.300" v="3815" actId="14826"/>
          <ac:picMkLst>
            <pc:docMk/>
            <pc:sldMk cId="129655041" sldId="271"/>
            <ac:picMk id="64" creationId="{9EF67728-19DD-ABDF-D121-0565569B9B04}"/>
          </ac:picMkLst>
        </pc:picChg>
        <pc:picChg chg="mod">
          <ac:chgData name="Тимур Валиев" userId="c9c29e203e616623" providerId="LiveId" clId="{5BC61F6E-E9F8-44E2-944A-33A8FA1D5316}" dt="2023-07-01T10:52:09.744" v="3637" actId="571"/>
          <ac:picMkLst>
            <pc:docMk/>
            <pc:sldMk cId="129655041" sldId="271"/>
            <ac:picMk id="76" creationId="{D19AC888-1A77-5F69-2587-44F2BA8A027E}"/>
          </ac:picMkLst>
        </pc:picChg>
        <pc:picChg chg="mod">
          <ac:chgData name="Тимур Валиев" userId="c9c29e203e616623" providerId="LiveId" clId="{5BC61F6E-E9F8-44E2-944A-33A8FA1D5316}" dt="2023-07-01T10:52:09.744" v="3637" actId="571"/>
          <ac:picMkLst>
            <pc:docMk/>
            <pc:sldMk cId="129655041" sldId="271"/>
            <ac:picMk id="83" creationId="{7C5F6CBF-D675-768F-1E30-F0E588467F9E}"/>
          </ac:picMkLst>
        </pc:picChg>
        <pc:picChg chg="mod">
          <ac:chgData name="Тимур Валиев" userId="c9c29e203e616623" providerId="LiveId" clId="{5BC61F6E-E9F8-44E2-944A-33A8FA1D5316}" dt="2023-07-01T10:52:11.272" v="3639" actId="571"/>
          <ac:picMkLst>
            <pc:docMk/>
            <pc:sldMk cId="129655041" sldId="271"/>
            <ac:picMk id="90" creationId="{D57412A8-995A-23DE-BE6E-AA9FA06154A4}"/>
          </ac:picMkLst>
        </pc:picChg>
        <pc:picChg chg="mod">
          <ac:chgData name="Тимур Валиев" userId="c9c29e203e616623" providerId="LiveId" clId="{5BC61F6E-E9F8-44E2-944A-33A8FA1D5316}" dt="2023-07-01T10:52:11.272" v="3639" actId="571"/>
          <ac:picMkLst>
            <pc:docMk/>
            <pc:sldMk cId="129655041" sldId="271"/>
            <ac:picMk id="97" creationId="{123C5F3B-EF2F-A317-D995-F763899D4C63}"/>
          </ac:picMkLst>
        </pc:picChg>
        <pc:picChg chg="mod">
          <ac:chgData name="Тимур Валиев" userId="c9c29e203e616623" providerId="LiveId" clId="{5BC61F6E-E9F8-44E2-944A-33A8FA1D5316}" dt="2023-07-01T10:52:11.272" v="3639" actId="571"/>
          <ac:picMkLst>
            <pc:docMk/>
            <pc:sldMk cId="129655041" sldId="271"/>
            <ac:picMk id="104" creationId="{75039C74-6F07-BA2D-D93B-52FE75AEE118}"/>
          </ac:picMkLst>
        </pc:picChg>
        <pc:picChg chg="mod">
          <ac:chgData name="Тимур Валиев" userId="c9c29e203e616623" providerId="LiveId" clId="{5BC61F6E-E9F8-44E2-944A-33A8FA1D5316}" dt="2023-07-01T10:52:37.533" v="3645" actId="571"/>
          <ac:picMkLst>
            <pc:docMk/>
            <pc:sldMk cId="129655041" sldId="271"/>
            <ac:picMk id="111" creationId="{14BDA614-0A8D-45F9-FF01-A5BE011AF3E2}"/>
          </ac:picMkLst>
        </pc:picChg>
        <pc:picChg chg="mod">
          <ac:chgData name="Тимур Валиев" userId="c9c29e203e616623" providerId="LiveId" clId="{5BC61F6E-E9F8-44E2-944A-33A8FA1D5316}" dt="2023-07-01T10:52:37.533" v="3645" actId="571"/>
          <ac:picMkLst>
            <pc:docMk/>
            <pc:sldMk cId="129655041" sldId="271"/>
            <ac:picMk id="118" creationId="{7FF09E52-8FA3-6133-B518-C14FE929481C}"/>
          </ac:picMkLst>
        </pc:picChg>
        <pc:picChg chg="mod">
          <ac:chgData name="Тимур Валиев" userId="c9c29e203e616623" providerId="LiveId" clId="{5BC61F6E-E9F8-44E2-944A-33A8FA1D5316}" dt="2023-07-01T10:52:37.533" v="3645" actId="571"/>
          <ac:picMkLst>
            <pc:docMk/>
            <pc:sldMk cId="129655041" sldId="271"/>
            <ac:picMk id="125" creationId="{4BD881AE-E97A-AEB0-BFD2-E824A55F47F7}"/>
          </ac:picMkLst>
        </pc:picChg>
        <pc:picChg chg="mod">
          <ac:chgData name="Тимур Валиев" userId="c9c29e203e616623" providerId="LiveId" clId="{5BC61F6E-E9F8-44E2-944A-33A8FA1D5316}" dt="2023-07-01T10:52:37.533" v="3645" actId="571"/>
          <ac:picMkLst>
            <pc:docMk/>
            <pc:sldMk cId="129655041" sldId="271"/>
            <ac:picMk id="132" creationId="{590BB015-335E-C1D0-060B-D2B413A6439D}"/>
          </ac:picMkLst>
        </pc:picChg>
        <pc:picChg chg="mod">
          <ac:chgData name="Тимур Валиев" userId="c9c29e203e616623" providerId="LiveId" clId="{5BC61F6E-E9F8-44E2-944A-33A8FA1D5316}" dt="2023-07-01T10:53:18.577" v="3654" actId="571"/>
          <ac:picMkLst>
            <pc:docMk/>
            <pc:sldMk cId="129655041" sldId="271"/>
            <ac:picMk id="142" creationId="{C55EB5D6-1F40-CBCA-117B-0A35C31D778C}"/>
          </ac:picMkLst>
        </pc:picChg>
        <pc:picChg chg="mod">
          <ac:chgData name="Тимур Валиев" userId="c9c29e203e616623" providerId="LiveId" clId="{5BC61F6E-E9F8-44E2-944A-33A8FA1D5316}" dt="2023-07-01T11:01:02.001" v="3783" actId="571"/>
          <ac:picMkLst>
            <pc:docMk/>
            <pc:sldMk cId="129655041" sldId="271"/>
            <ac:picMk id="151" creationId="{2576ACC0-A20D-95BB-5FB5-1A3E3B739061}"/>
          </ac:picMkLst>
        </pc:picChg>
        <pc:picChg chg="mod">
          <ac:chgData name="Тимур Валиев" userId="c9c29e203e616623" providerId="LiveId" clId="{5BC61F6E-E9F8-44E2-944A-33A8FA1D5316}" dt="2023-07-01T11:01:02.001" v="3783" actId="571"/>
          <ac:picMkLst>
            <pc:docMk/>
            <pc:sldMk cId="129655041" sldId="271"/>
            <ac:picMk id="158" creationId="{B797DC24-31FE-13D7-2291-18BBBB047418}"/>
          </ac:picMkLst>
        </pc:picChg>
        <pc:picChg chg="add del mod">
          <ac:chgData name="Тимур Валиев" userId="c9c29e203e616623" providerId="LiveId" clId="{5BC61F6E-E9F8-44E2-944A-33A8FA1D5316}" dt="2023-07-01T11:13:19.472" v="3834" actId="21"/>
          <ac:picMkLst>
            <pc:docMk/>
            <pc:sldMk cId="129655041" sldId="271"/>
            <ac:picMk id="162" creationId="{F3DAEAD9-221E-6EEA-A6CC-329424CE504F}"/>
          </ac:picMkLst>
        </pc:picChg>
        <pc:picChg chg="add del mod">
          <ac:chgData name="Тимур Валиев" userId="c9c29e203e616623" providerId="LiveId" clId="{5BC61F6E-E9F8-44E2-944A-33A8FA1D5316}" dt="2023-07-01T11:15:51.944" v="3843"/>
          <ac:picMkLst>
            <pc:docMk/>
            <pc:sldMk cId="129655041" sldId="271"/>
            <ac:picMk id="165" creationId="{ACC64686-5A67-FC10-7BEA-28F216DF61DC}"/>
          </ac:picMkLst>
        </pc:picChg>
        <pc:picChg chg="mod ord modCrop">
          <ac:chgData name="Тимур Валиев" userId="c9c29e203e616623" providerId="LiveId" clId="{5BC61F6E-E9F8-44E2-944A-33A8FA1D5316}" dt="2023-07-01T11:16:47.234" v="3853" actId="167"/>
          <ac:picMkLst>
            <pc:docMk/>
            <pc:sldMk cId="129655041" sldId="271"/>
            <ac:picMk id="166" creationId="{C0EA76E1-F4CA-AD76-5A22-28C0098AB8E7}"/>
          </ac:picMkLst>
        </pc:picChg>
        <pc:picChg chg="add mod">
          <ac:chgData name="Тимур Валиев" userId="c9c29e203e616623" providerId="LiveId" clId="{5BC61F6E-E9F8-44E2-944A-33A8FA1D5316}" dt="2023-07-01T11:22:13.773" v="3916" actId="14826"/>
          <ac:picMkLst>
            <pc:docMk/>
            <pc:sldMk cId="129655041" sldId="271"/>
            <ac:picMk id="168" creationId="{571F59F6-594C-4894-BCA0-EB62E720A2F0}"/>
          </ac:picMkLst>
        </pc:picChg>
        <pc:picChg chg="mod">
          <ac:chgData name="Тимур Валиев" userId="c9c29e203e616623" providerId="LiveId" clId="{5BC61F6E-E9F8-44E2-944A-33A8FA1D5316}" dt="2023-07-01T11:22:34.925" v="3918"/>
          <ac:picMkLst>
            <pc:docMk/>
            <pc:sldMk cId="129655041" sldId="271"/>
            <ac:picMk id="171" creationId="{19CA1ADB-FF92-5CA1-0120-B470832C1B4F}"/>
          </ac:picMkLst>
        </pc:picChg>
        <pc:picChg chg="mod">
          <ac:chgData name="Тимур Валиев" userId="c9c29e203e616623" providerId="LiveId" clId="{5BC61F6E-E9F8-44E2-944A-33A8FA1D5316}" dt="2023-07-01T11:22:34.925" v="3918"/>
          <ac:picMkLst>
            <pc:docMk/>
            <pc:sldMk cId="129655041" sldId="271"/>
            <ac:picMk id="173" creationId="{B6C2C6F3-7E97-9522-57AB-B5778D16CAFF}"/>
          </ac:picMkLst>
        </pc:picChg>
        <pc:picChg chg="mod">
          <ac:chgData name="Тимур Валиев" userId="c9c29e203e616623" providerId="LiveId" clId="{5BC61F6E-E9F8-44E2-944A-33A8FA1D5316}" dt="2023-07-01T11:22:34.925" v="3918"/>
          <ac:picMkLst>
            <pc:docMk/>
            <pc:sldMk cId="129655041" sldId="271"/>
            <ac:picMk id="175" creationId="{88ECD1D1-1DA2-1011-011E-A75464EED12C}"/>
          </ac:picMkLst>
        </pc:picChg>
        <pc:picChg chg="mod">
          <ac:chgData name="Тимур Валиев" userId="c9c29e203e616623" providerId="LiveId" clId="{5BC61F6E-E9F8-44E2-944A-33A8FA1D5316}" dt="2023-07-01T11:22:34.925" v="3918"/>
          <ac:picMkLst>
            <pc:docMk/>
            <pc:sldMk cId="129655041" sldId="271"/>
            <ac:picMk id="177" creationId="{985E5355-B9EB-AFD0-334E-1553F3D4A892}"/>
          </ac:picMkLst>
        </pc:picChg>
        <pc:picChg chg="mod">
          <ac:chgData name="Тимур Валиев" userId="c9c29e203e616623" providerId="LiveId" clId="{5BC61F6E-E9F8-44E2-944A-33A8FA1D5316}" dt="2023-07-01T11:22:34.925" v="3918"/>
          <ac:picMkLst>
            <pc:docMk/>
            <pc:sldMk cId="129655041" sldId="271"/>
            <ac:picMk id="178" creationId="{967AA62B-0D1C-91C5-3151-2C15C94FB3E3}"/>
          </ac:picMkLst>
        </pc:picChg>
        <pc:picChg chg="mod">
          <ac:chgData name="Тимур Валиев" userId="c9c29e203e616623" providerId="LiveId" clId="{5BC61F6E-E9F8-44E2-944A-33A8FA1D5316}" dt="2023-07-01T11:22:34.925" v="3918"/>
          <ac:picMkLst>
            <pc:docMk/>
            <pc:sldMk cId="129655041" sldId="271"/>
            <ac:picMk id="179" creationId="{51F38914-F26B-57C2-4B9B-15E6A4F9052F}"/>
          </ac:picMkLst>
        </pc:picChg>
        <pc:picChg chg="mod">
          <ac:chgData name="Тимур Валиев" userId="c9c29e203e616623" providerId="LiveId" clId="{5BC61F6E-E9F8-44E2-944A-33A8FA1D5316}" dt="2023-07-01T11:22:34.925" v="3918"/>
          <ac:picMkLst>
            <pc:docMk/>
            <pc:sldMk cId="129655041" sldId="271"/>
            <ac:picMk id="180" creationId="{847CF1C4-7A73-B6B0-D002-18F9BC8B42A0}"/>
          </ac:picMkLst>
        </pc:picChg>
        <pc:picChg chg="mod">
          <ac:chgData name="Тимур Валиев" userId="c9c29e203e616623" providerId="LiveId" clId="{5BC61F6E-E9F8-44E2-944A-33A8FA1D5316}" dt="2023-07-01T11:22:34.925" v="3918"/>
          <ac:picMkLst>
            <pc:docMk/>
            <pc:sldMk cId="129655041" sldId="271"/>
            <ac:picMk id="181" creationId="{FC9D7ED8-837E-B350-ACB5-F3818D2CEBBA}"/>
          </ac:picMkLst>
        </pc:picChg>
        <pc:picChg chg="mod">
          <ac:chgData name="Тимур Валиев" userId="c9c29e203e616623" providerId="LiveId" clId="{5BC61F6E-E9F8-44E2-944A-33A8FA1D5316}" dt="2023-07-01T11:22:34.925" v="3918"/>
          <ac:picMkLst>
            <pc:docMk/>
            <pc:sldMk cId="129655041" sldId="271"/>
            <ac:picMk id="182" creationId="{3FDE9685-509A-CA35-BC84-8D4E8DDE2CB5}"/>
          </ac:picMkLst>
        </pc:picChg>
        <pc:picChg chg="mod">
          <ac:chgData name="Тимур Валиев" userId="c9c29e203e616623" providerId="LiveId" clId="{5BC61F6E-E9F8-44E2-944A-33A8FA1D5316}" dt="2023-07-01T11:22:34.925" v="3918"/>
          <ac:picMkLst>
            <pc:docMk/>
            <pc:sldMk cId="129655041" sldId="271"/>
            <ac:picMk id="183" creationId="{165E6CED-8CDA-B281-4A9B-66C2D8BA52F6}"/>
          </ac:picMkLst>
        </pc:picChg>
        <pc:picChg chg="mod">
          <ac:chgData name="Тимур Валиев" userId="c9c29e203e616623" providerId="LiveId" clId="{5BC61F6E-E9F8-44E2-944A-33A8FA1D5316}" dt="2023-07-01T11:22:34.925" v="3918"/>
          <ac:picMkLst>
            <pc:docMk/>
            <pc:sldMk cId="129655041" sldId="271"/>
            <ac:picMk id="184" creationId="{882E0965-9C48-3439-2AC6-BB55903EC49C}"/>
          </ac:picMkLst>
        </pc:picChg>
        <pc:picChg chg="mod">
          <ac:chgData name="Тимур Валиев" userId="c9c29e203e616623" providerId="LiveId" clId="{5BC61F6E-E9F8-44E2-944A-33A8FA1D5316}" dt="2023-07-01T11:22:34.925" v="3918"/>
          <ac:picMkLst>
            <pc:docMk/>
            <pc:sldMk cId="129655041" sldId="271"/>
            <ac:picMk id="185" creationId="{1EE1FBE9-7754-4F97-A02F-340B466CE8C2}"/>
          </ac:picMkLst>
        </pc:picChg>
        <pc:picChg chg="mod">
          <ac:chgData name="Тимур Валиев" userId="c9c29e203e616623" providerId="LiveId" clId="{5BC61F6E-E9F8-44E2-944A-33A8FA1D5316}" dt="2023-07-01T11:22:34.925" v="3918"/>
          <ac:picMkLst>
            <pc:docMk/>
            <pc:sldMk cId="129655041" sldId="271"/>
            <ac:picMk id="186" creationId="{2BDFB79E-AF4E-EE1C-320C-C001C7F26827}"/>
          </ac:picMkLst>
        </pc:picChg>
        <pc:picChg chg="mod">
          <ac:chgData name="Тимур Валиев" userId="c9c29e203e616623" providerId="LiveId" clId="{5BC61F6E-E9F8-44E2-944A-33A8FA1D5316}" dt="2023-07-01T11:22:34.925" v="3918"/>
          <ac:picMkLst>
            <pc:docMk/>
            <pc:sldMk cId="129655041" sldId="271"/>
            <ac:picMk id="187" creationId="{AD652614-C316-1C61-25B9-7549CB65F23E}"/>
          </ac:picMkLst>
        </pc:picChg>
        <pc:picChg chg="mod">
          <ac:chgData name="Тимур Валиев" userId="c9c29e203e616623" providerId="LiveId" clId="{5BC61F6E-E9F8-44E2-944A-33A8FA1D5316}" dt="2023-07-01T11:22:34.925" v="3918"/>
          <ac:picMkLst>
            <pc:docMk/>
            <pc:sldMk cId="129655041" sldId="271"/>
            <ac:picMk id="188" creationId="{8E443917-4A4E-B7EA-8387-0778C79A8BA8}"/>
          </ac:picMkLst>
        </pc:picChg>
        <pc:picChg chg="mod">
          <ac:chgData name="Тимур Валиев" userId="c9c29e203e616623" providerId="LiveId" clId="{5BC61F6E-E9F8-44E2-944A-33A8FA1D5316}" dt="2023-07-01T11:22:34.925" v="3918"/>
          <ac:picMkLst>
            <pc:docMk/>
            <pc:sldMk cId="129655041" sldId="271"/>
            <ac:picMk id="189" creationId="{508B723C-4CF7-FFA8-1D17-AEF5DD79F85B}"/>
          </ac:picMkLst>
        </pc:picChg>
        <pc:picChg chg="mod">
          <ac:chgData name="Тимур Валиев" userId="c9c29e203e616623" providerId="LiveId" clId="{5BC61F6E-E9F8-44E2-944A-33A8FA1D5316}" dt="2023-07-01T11:22:34.925" v="3918"/>
          <ac:picMkLst>
            <pc:docMk/>
            <pc:sldMk cId="129655041" sldId="271"/>
            <ac:picMk id="190" creationId="{1BDE4DC1-2CAE-FB82-213A-AA3092C01F0D}"/>
          </ac:picMkLst>
        </pc:picChg>
        <pc:picChg chg="mod">
          <ac:chgData name="Тимур Валиев" userId="c9c29e203e616623" providerId="LiveId" clId="{5BC61F6E-E9F8-44E2-944A-33A8FA1D5316}" dt="2023-07-01T11:22:34.925" v="3918"/>
          <ac:picMkLst>
            <pc:docMk/>
            <pc:sldMk cId="129655041" sldId="271"/>
            <ac:picMk id="191" creationId="{8EA13B14-19CA-7B7C-0728-718DD3CFFE45}"/>
          </ac:picMkLst>
        </pc:picChg>
        <pc:picChg chg="mod">
          <ac:chgData name="Тимур Валиев" userId="c9c29e203e616623" providerId="LiveId" clId="{5BC61F6E-E9F8-44E2-944A-33A8FA1D5316}" dt="2023-07-01T11:22:34.925" v="3918"/>
          <ac:picMkLst>
            <pc:docMk/>
            <pc:sldMk cId="129655041" sldId="271"/>
            <ac:picMk id="192" creationId="{D19485CD-A07C-1572-6A38-191A98D442CB}"/>
          </ac:picMkLst>
        </pc:picChg>
        <pc:picChg chg="mod">
          <ac:chgData name="Тимур Валиев" userId="c9c29e203e616623" providerId="LiveId" clId="{5BC61F6E-E9F8-44E2-944A-33A8FA1D5316}" dt="2023-07-01T11:22:34.925" v="3918"/>
          <ac:picMkLst>
            <pc:docMk/>
            <pc:sldMk cId="129655041" sldId="271"/>
            <ac:picMk id="193" creationId="{9E9483AA-2C82-2A17-E7D9-B27A85717E25}"/>
          </ac:picMkLst>
        </pc:picChg>
        <pc:picChg chg="mod">
          <ac:chgData name="Тимур Валиев" userId="c9c29e203e616623" providerId="LiveId" clId="{5BC61F6E-E9F8-44E2-944A-33A8FA1D5316}" dt="2023-07-01T11:22:34.925" v="3918"/>
          <ac:picMkLst>
            <pc:docMk/>
            <pc:sldMk cId="129655041" sldId="271"/>
            <ac:picMk id="194" creationId="{FE4D7295-E8A9-A436-9414-31AE0ADE4999}"/>
          </ac:picMkLst>
        </pc:picChg>
        <pc:picChg chg="mod">
          <ac:chgData name="Тимур Валиев" userId="c9c29e203e616623" providerId="LiveId" clId="{5BC61F6E-E9F8-44E2-944A-33A8FA1D5316}" dt="2023-07-01T11:22:34.925" v="3918"/>
          <ac:picMkLst>
            <pc:docMk/>
            <pc:sldMk cId="129655041" sldId="271"/>
            <ac:picMk id="195" creationId="{318026CE-883C-7F5E-1F2D-52B95FD2D792}"/>
          </ac:picMkLst>
        </pc:picChg>
        <pc:picChg chg="mod">
          <ac:chgData name="Тимур Валиев" userId="c9c29e203e616623" providerId="LiveId" clId="{5BC61F6E-E9F8-44E2-944A-33A8FA1D5316}" dt="2023-07-01T11:22:34.925" v="3918"/>
          <ac:picMkLst>
            <pc:docMk/>
            <pc:sldMk cId="129655041" sldId="271"/>
            <ac:picMk id="196" creationId="{8A5E2018-CFAD-101F-59AB-042728D7E940}"/>
          </ac:picMkLst>
        </pc:picChg>
      </pc:sldChg>
      <pc:sldChg chg="addSp delSp modSp new mod modTransition">
        <pc:chgData name="Тимур Валиев" userId="c9c29e203e616623" providerId="LiveId" clId="{5BC61F6E-E9F8-44E2-944A-33A8FA1D5316}" dt="2023-07-01T12:34:04.899" v="4499" actId="1076"/>
        <pc:sldMkLst>
          <pc:docMk/>
          <pc:sldMk cId="2280382439" sldId="272"/>
        </pc:sldMkLst>
        <pc:spChg chg="del">
          <ac:chgData name="Тимур Валиев" userId="c9c29e203e616623" providerId="LiveId" clId="{5BC61F6E-E9F8-44E2-944A-33A8FA1D5316}" dt="2023-07-01T11:22:56.026" v="3921" actId="21"/>
          <ac:spMkLst>
            <pc:docMk/>
            <pc:sldMk cId="2280382439" sldId="272"/>
            <ac:spMk id="2" creationId="{6E4F74D2-8713-7625-F44F-E3B158095E78}"/>
          </ac:spMkLst>
        </pc:spChg>
        <pc:spChg chg="del">
          <ac:chgData name="Тимур Валиев" userId="c9c29e203e616623" providerId="LiveId" clId="{5BC61F6E-E9F8-44E2-944A-33A8FA1D5316}" dt="2023-07-01T11:22:56.026" v="3921" actId="21"/>
          <ac:spMkLst>
            <pc:docMk/>
            <pc:sldMk cId="2280382439" sldId="272"/>
            <ac:spMk id="3" creationId="{B723FFCC-9727-A006-5F52-C8765E8E074C}"/>
          </ac:spMkLst>
        </pc:spChg>
        <pc:spChg chg="add del">
          <ac:chgData name="Тимур Валиев" userId="c9c29e203e616623" providerId="LiveId" clId="{5BC61F6E-E9F8-44E2-944A-33A8FA1D5316}" dt="2023-07-01T11:23:16.016" v="3924" actId="22"/>
          <ac:spMkLst>
            <pc:docMk/>
            <pc:sldMk cId="2280382439" sldId="272"/>
            <ac:spMk id="5" creationId="{EB9C846E-F454-272E-BD7A-C36FDE351182}"/>
          </ac:spMkLst>
        </pc:spChg>
        <pc:spChg chg="add del mod">
          <ac:chgData name="Тимур Валиев" userId="c9c29e203e616623" providerId="LiveId" clId="{5BC61F6E-E9F8-44E2-944A-33A8FA1D5316}" dt="2023-07-01T12:31:59.384" v="4473" actId="21"/>
          <ac:spMkLst>
            <pc:docMk/>
            <pc:sldMk cId="2280382439" sldId="272"/>
            <ac:spMk id="7" creationId="{1B47F613-C107-BBF1-85EC-5AC58263C167}"/>
          </ac:spMkLst>
        </pc:spChg>
        <pc:spChg chg="add mod">
          <ac:chgData name="Тимур Валиев" userId="c9c29e203e616623" providerId="LiveId" clId="{5BC61F6E-E9F8-44E2-944A-33A8FA1D5316}" dt="2023-07-01T12:32:43.613" v="4480" actId="207"/>
          <ac:spMkLst>
            <pc:docMk/>
            <pc:sldMk cId="2280382439" sldId="272"/>
            <ac:spMk id="10" creationId="{68C7B44C-3BDF-60DA-B492-C85C84BA2475}"/>
          </ac:spMkLst>
        </pc:spChg>
        <pc:spChg chg="add mod">
          <ac:chgData name="Тимур Валиев" userId="c9c29e203e616623" providerId="LiveId" clId="{5BC61F6E-E9F8-44E2-944A-33A8FA1D5316}" dt="2023-07-01T12:24:32.419" v="4464" actId="14861"/>
          <ac:spMkLst>
            <pc:docMk/>
            <pc:sldMk cId="2280382439" sldId="272"/>
            <ac:spMk id="11" creationId="{96830F08-21C8-AA2A-1B07-DB41B7775CA1}"/>
          </ac:spMkLst>
        </pc:spChg>
        <pc:spChg chg="add mod">
          <ac:chgData name="Тимур Валиев" userId="c9c29e203e616623" providerId="LiveId" clId="{5BC61F6E-E9F8-44E2-944A-33A8FA1D5316}" dt="2023-07-01T12:24:21.768" v="4462" actId="14861"/>
          <ac:spMkLst>
            <pc:docMk/>
            <pc:sldMk cId="2280382439" sldId="272"/>
            <ac:spMk id="12" creationId="{3268EDCE-2601-CDB0-F7D4-936398C50724}"/>
          </ac:spMkLst>
        </pc:spChg>
        <pc:spChg chg="add mod">
          <ac:chgData name="Тимур Валиев" userId="c9c29e203e616623" providerId="LiveId" clId="{5BC61F6E-E9F8-44E2-944A-33A8FA1D5316}" dt="2023-07-01T12:33:33.387" v="4492" actId="207"/>
          <ac:spMkLst>
            <pc:docMk/>
            <pc:sldMk cId="2280382439" sldId="272"/>
            <ac:spMk id="13" creationId="{97FD12EC-3B14-2BA9-4FC2-8E28F8D0FB60}"/>
          </ac:spMkLst>
        </pc:spChg>
        <pc:spChg chg="add mod">
          <ac:chgData name="Тимур Валиев" userId="c9c29e203e616623" providerId="LiveId" clId="{5BC61F6E-E9F8-44E2-944A-33A8FA1D5316}" dt="2023-07-01T11:49:34.814" v="4005" actId="207"/>
          <ac:spMkLst>
            <pc:docMk/>
            <pc:sldMk cId="2280382439" sldId="272"/>
            <ac:spMk id="14" creationId="{48CBDCB9-A8FD-4243-FA20-533CAA56F481}"/>
          </ac:spMkLst>
        </pc:spChg>
        <pc:spChg chg="add mod">
          <ac:chgData name="Тимур Валиев" userId="c9c29e203e616623" providerId="LiveId" clId="{5BC61F6E-E9F8-44E2-944A-33A8FA1D5316}" dt="2023-07-01T11:49:34.814" v="4005" actId="207"/>
          <ac:spMkLst>
            <pc:docMk/>
            <pc:sldMk cId="2280382439" sldId="272"/>
            <ac:spMk id="15" creationId="{5FEB2B79-BE06-3D56-5705-65DF28B8E5C0}"/>
          </ac:spMkLst>
        </pc:spChg>
        <pc:spChg chg="add mod">
          <ac:chgData name="Тимур Валиев" userId="c9c29e203e616623" providerId="LiveId" clId="{5BC61F6E-E9F8-44E2-944A-33A8FA1D5316}" dt="2023-07-01T11:49:34.814" v="4005" actId="207"/>
          <ac:spMkLst>
            <pc:docMk/>
            <pc:sldMk cId="2280382439" sldId="272"/>
            <ac:spMk id="16" creationId="{941F1449-4A08-AB10-79DB-70C9FA86F3BC}"/>
          </ac:spMkLst>
        </pc:spChg>
        <pc:spChg chg="add del mod">
          <ac:chgData name="Тимур Валиев" userId="c9c29e203e616623" providerId="LiveId" clId="{5BC61F6E-E9F8-44E2-944A-33A8FA1D5316}" dt="2023-07-01T11:57:02.543" v="4129"/>
          <ac:spMkLst>
            <pc:docMk/>
            <pc:sldMk cId="2280382439" sldId="272"/>
            <ac:spMk id="17" creationId="{78938192-310C-A34F-47BE-DFB4BC4A72AA}"/>
          </ac:spMkLst>
        </pc:spChg>
        <pc:spChg chg="add mod">
          <ac:chgData name="Тимур Валиев" userId="c9c29e203e616623" providerId="LiveId" clId="{5BC61F6E-E9F8-44E2-944A-33A8FA1D5316}" dt="2023-07-01T12:22:19.793" v="4335" actId="207"/>
          <ac:spMkLst>
            <pc:docMk/>
            <pc:sldMk cId="2280382439" sldId="272"/>
            <ac:spMk id="18" creationId="{FFB9D3CE-1BDE-EDE0-4283-9C2A89664D30}"/>
          </ac:spMkLst>
        </pc:spChg>
        <pc:spChg chg="add mod">
          <ac:chgData name="Тимур Валиев" userId="c9c29e203e616623" providerId="LiveId" clId="{5BC61F6E-E9F8-44E2-944A-33A8FA1D5316}" dt="2023-07-01T11:49:33.155" v="4004" actId="571"/>
          <ac:spMkLst>
            <pc:docMk/>
            <pc:sldMk cId="2280382439" sldId="272"/>
            <ac:spMk id="20" creationId="{BFE9A885-E497-DFA0-9FC0-8A8A8955A355}"/>
          </ac:spMkLst>
        </pc:spChg>
        <pc:spChg chg="add mod">
          <ac:chgData name="Тимур Валиев" userId="c9c29e203e616623" providerId="LiveId" clId="{5BC61F6E-E9F8-44E2-944A-33A8FA1D5316}" dt="2023-07-01T11:49:33.155" v="4004" actId="571"/>
          <ac:spMkLst>
            <pc:docMk/>
            <pc:sldMk cId="2280382439" sldId="272"/>
            <ac:spMk id="21" creationId="{F5452388-C0A1-1D66-B478-0370A4387577}"/>
          </ac:spMkLst>
        </pc:spChg>
        <pc:spChg chg="add mod">
          <ac:chgData name="Тимур Валиев" userId="c9c29e203e616623" providerId="LiveId" clId="{5BC61F6E-E9F8-44E2-944A-33A8FA1D5316}" dt="2023-07-01T11:49:33.155" v="4004" actId="571"/>
          <ac:spMkLst>
            <pc:docMk/>
            <pc:sldMk cId="2280382439" sldId="272"/>
            <ac:spMk id="22" creationId="{90B007EA-5593-EBC8-BB71-B594D15DAE37}"/>
          </ac:spMkLst>
        </pc:spChg>
        <pc:spChg chg="add mod">
          <ac:chgData name="Тимур Валиев" userId="c9c29e203e616623" providerId="LiveId" clId="{5BC61F6E-E9F8-44E2-944A-33A8FA1D5316}" dt="2023-07-01T11:49:33.155" v="4004" actId="571"/>
          <ac:spMkLst>
            <pc:docMk/>
            <pc:sldMk cId="2280382439" sldId="272"/>
            <ac:spMk id="23" creationId="{11CA07D5-AA19-13E4-B34D-2539F409AC06}"/>
          </ac:spMkLst>
        </pc:spChg>
        <pc:spChg chg="add mod topLvl">
          <ac:chgData name="Тимур Валиев" userId="c9c29e203e616623" providerId="LiveId" clId="{5BC61F6E-E9F8-44E2-944A-33A8FA1D5316}" dt="2023-07-01T12:33:02.949" v="4488" actId="165"/>
          <ac:spMkLst>
            <pc:docMk/>
            <pc:sldMk cId="2280382439" sldId="272"/>
            <ac:spMk id="24" creationId="{19406B92-904F-74AF-03C4-AB924058531B}"/>
          </ac:spMkLst>
        </pc:spChg>
        <pc:spChg chg="add mod topLvl">
          <ac:chgData name="Тимур Валиев" userId="c9c29e203e616623" providerId="LiveId" clId="{5BC61F6E-E9F8-44E2-944A-33A8FA1D5316}" dt="2023-07-01T12:33:12.761" v="4489" actId="207"/>
          <ac:spMkLst>
            <pc:docMk/>
            <pc:sldMk cId="2280382439" sldId="272"/>
            <ac:spMk id="25" creationId="{F4039B01-8BFE-F51B-D9DE-5F08703EA4C1}"/>
          </ac:spMkLst>
        </pc:spChg>
        <pc:spChg chg="mod">
          <ac:chgData name="Тимур Валиев" userId="c9c29e203e616623" providerId="LiveId" clId="{5BC61F6E-E9F8-44E2-944A-33A8FA1D5316}" dt="2023-07-01T11:51:47.592" v="4103" actId="207"/>
          <ac:spMkLst>
            <pc:docMk/>
            <pc:sldMk cId="2280382439" sldId="272"/>
            <ac:spMk id="28" creationId="{A622C4B0-1DD8-41B9-8990-BB0BCE32200B}"/>
          </ac:spMkLst>
        </pc:spChg>
        <pc:spChg chg="mod">
          <ac:chgData name="Тимур Валиев" userId="c9c29e203e616623" providerId="LiveId" clId="{5BC61F6E-E9F8-44E2-944A-33A8FA1D5316}" dt="2023-07-01T11:58:47.911" v="4145" actId="207"/>
          <ac:spMkLst>
            <pc:docMk/>
            <pc:sldMk cId="2280382439" sldId="272"/>
            <ac:spMk id="29" creationId="{D7D9BE97-5C40-EC05-E1BC-557D411BF358}"/>
          </ac:spMkLst>
        </pc:spChg>
        <pc:spChg chg="mod">
          <ac:chgData name="Тимур Валиев" userId="c9c29e203e616623" providerId="LiveId" clId="{5BC61F6E-E9F8-44E2-944A-33A8FA1D5316}" dt="2023-07-01T11:52:10.484" v="4105" actId="571"/>
          <ac:spMkLst>
            <pc:docMk/>
            <pc:sldMk cId="2280382439" sldId="272"/>
            <ac:spMk id="31" creationId="{5787DDB5-004D-C9CD-D277-D8D53BEC29A2}"/>
          </ac:spMkLst>
        </pc:spChg>
        <pc:spChg chg="mod">
          <ac:chgData name="Тимур Валиев" userId="c9c29e203e616623" providerId="LiveId" clId="{5BC61F6E-E9F8-44E2-944A-33A8FA1D5316}" dt="2023-07-01T11:59:25.405" v="4147" actId="207"/>
          <ac:spMkLst>
            <pc:docMk/>
            <pc:sldMk cId="2280382439" sldId="272"/>
            <ac:spMk id="32" creationId="{D2641B26-5593-F58A-1AFE-6F4E53F22195}"/>
          </ac:spMkLst>
        </pc:spChg>
        <pc:spChg chg="mod">
          <ac:chgData name="Тимур Валиев" userId="c9c29e203e616623" providerId="LiveId" clId="{5BC61F6E-E9F8-44E2-944A-33A8FA1D5316}" dt="2023-07-01T12:33:46.299" v="4495" actId="207"/>
          <ac:spMkLst>
            <pc:docMk/>
            <pc:sldMk cId="2280382439" sldId="272"/>
            <ac:spMk id="34" creationId="{21226BE2-4539-D980-4CC1-3E150984CDE3}"/>
          </ac:spMkLst>
        </pc:spChg>
        <pc:spChg chg="mod">
          <ac:chgData name="Тимур Валиев" userId="c9c29e203e616623" providerId="LiveId" clId="{5BC61F6E-E9F8-44E2-944A-33A8FA1D5316}" dt="2023-07-01T12:34:00.720" v="4497" actId="207"/>
          <ac:spMkLst>
            <pc:docMk/>
            <pc:sldMk cId="2280382439" sldId="272"/>
            <ac:spMk id="35" creationId="{101DC61B-115C-67EA-2730-5A9CAFFA8CCB}"/>
          </ac:spMkLst>
        </pc:spChg>
        <pc:spChg chg="add mod">
          <ac:chgData name="Тимур Валиев" userId="c9c29e203e616623" providerId="LiveId" clId="{5BC61F6E-E9F8-44E2-944A-33A8FA1D5316}" dt="2023-07-01T11:52:26.432" v="4110" actId="571"/>
          <ac:spMkLst>
            <pc:docMk/>
            <pc:sldMk cId="2280382439" sldId="272"/>
            <ac:spMk id="36" creationId="{F948CDFD-B062-AE5D-20BD-788E90F7EA04}"/>
          </ac:spMkLst>
        </pc:spChg>
        <pc:spChg chg="mod">
          <ac:chgData name="Тимур Валиев" userId="c9c29e203e616623" providerId="LiveId" clId="{5BC61F6E-E9F8-44E2-944A-33A8FA1D5316}" dt="2023-07-01T11:52:26.432" v="4110" actId="571"/>
          <ac:spMkLst>
            <pc:docMk/>
            <pc:sldMk cId="2280382439" sldId="272"/>
            <ac:spMk id="38" creationId="{46ADBB2A-1974-F67B-9B9D-DC2C4005B3AF}"/>
          </ac:spMkLst>
        </pc:spChg>
        <pc:spChg chg="mod">
          <ac:chgData name="Тимур Валиев" userId="c9c29e203e616623" providerId="LiveId" clId="{5BC61F6E-E9F8-44E2-944A-33A8FA1D5316}" dt="2023-07-01T11:52:26.432" v="4110" actId="571"/>
          <ac:spMkLst>
            <pc:docMk/>
            <pc:sldMk cId="2280382439" sldId="272"/>
            <ac:spMk id="39" creationId="{62FFFEDA-B7AF-AA36-771B-30C54311702D}"/>
          </ac:spMkLst>
        </pc:spChg>
        <pc:spChg chg="mod">
          <ac:chgData name="Тимур Валиев" userId="c9c29e203e616623" providerId="LiveId" clId="{5BC61F6E-E9F8-44E2-944A-33A8FA1D5316}" dt="2023-07-01T11:52:29.815" v="4112" actId="571"/>
          <ac:spMkLst>
            <pc:docMk/>
            <pc:sldMk cId="2280382439" sldId="272"/>
            <ac:spMk id="41" creationId="{424D22EB-382B-1871-7F0B-81E6FF7D112E}"/>
          </ac:spMkLst>
        </pc:spChg>
        <pc:spChg chg="mod">
          <ac:chgData name="Тимур Валиев" userId="c9c29e203e616623" providerId="LiveId" clId="{5BC61F6E-E9F8-44E2-944A-33A8FA1D5316}" dt="2023-07-01T11:52:29.815" v="4112" actId="571"/>
          <ac:spMkLst>
            <pc:docMk/>
            <pc:sldMk cId="2280382439" sldId="272"/>
            <ac:spMk id="42" creationId="{DAEADD49-0D41-72A7-BE02-71611DC731C5}"/>
          </ac:spMkLst>
        </pc:spChg>
        <pc:spChg chg="add mod">
          <ac:chgData name="Тимур Валиев" userId="c9c29e203e616623" providerId="LiveId" clId="{5BC61F6E-E9F8-44E2-944A-33A8FA1D5316}" dt="2023-07-01T12:32:49.411" v="4481" actId="207"/>
          <ac:spMkLst>
            <pc:docMk/>
            <pc:sldMk cId="2280382439" sldId="272"/>
            <ac:spMk id="46" creationId="{7C69FB55-41A0-3475-DA40-1B4F7B2D3914}"/>
          </ac:spMkLst>
        </pc:spChg>
        <pc:spChg chg="add mod">
          <ac:chgData name="Тимур Валиев" userId="c9c29e203e616623" providerId="LiveId" clId="{5BC61F6E-E9F8-44E2-944A-33A8FA1D5316}" dt="2023-07-01T12:07:36.750" v="4274" actId="2711"/>
          <ac:spMkLst>
            <pc:docMk/>
            <pc:sldMk cId="2280382439" sldId="272"/>
            <ac:spMk id="48" creationId="{0AFEF7BA-2325-9B5E-479B-EFFD2203FEC6}"/>
          </ac:spMkLst>
        </pc:spChg>
        <pc:spChg chg="add mod">
          <ac:chgData name="Тимур Валиев" userId="c9c29e203e616623" providerId="LiveId" clId="{5BC61F6E-E9F8-44E2-944A-33A8FA1D5316}" dt="2023-07-01T12:33:29.795" v="4491" actId="207"/>
          <ac:spMkLst>
            <pc:docMk/>
            <pc:sldMk cId="2280382439" sldId="272"/>
            <ac:spMk id="50" creationId="{763F481B-4A96-30F4-A4E2-B52FF035F87D}"/>
          </ac:spMkLst>
        </pc:spChg>
        <pc:spChg chg="add mod">
          <ac:chgData name="Тимур Валиев" userId="c9c29e203e616623" providerId="LiveId" clId="{5BC61F6E-E9F8-44E2-944A-33A8FA1D5316}" dt="2023-07-01T12:19:01.450" v="4316" actId="1076"/>
          <ac:spMkLst>
            <pc:docMk/>
            <pc:sldMk cId="2280382439" sldId="272"/>
            <ac:spMk id="52" creationId="{6E6E7B17-F43D-481E-0442-ADD6640FE364}"/>
          </ac:spMkLst>
        </pc:spChg>
        <pc:spChg chg="add mod">
          <ac:chgData name="Тимур Валиев" userId="c9c29e203e616623" providerId="LiveId" clId="{5BC61F6E-E9F8-44E2-944A-33A8FA1D5316}" dt="2023-07-01T12:03:48.876" v="4218"/>
          <ac:spMkLst>
            <pc:docMk/>
            <pc:sldMk cId="2280382439" sldId="272"/>
            <ac:spMk id="53" creationId="{95CDB145-2771-F0BE-FE10-3297F698BA8A}"/>
          </ac:spMkLst>
        </pc:spChg>
        <pc:spChg chg="add mod">
          <ac:chgData name="Тимур Валиев" userId="c9c29e203e616623" providerId="LiveId" clId="{5BC61F6E-E9F8-44E2-944A-33A8FA1D5316}" dt="2023-07-01T12:32:57.989" v="4485" actId="1076"/>
          <ac:spMkLst>
            <pc:docMk/>
            <pc:sldMk cId="2280382439" sldId="272"/>
            <ac:spMk id="54" creationId="{7F9DE350-AF7A-EE90-C8F7-C0636107A6B9}"/>
          </ac:spMkLst>
        </pc:spChg>
        <pc:spChg chg="add mod">
          <ac:chgData name="Тимур Валиев" userId="c9c29e203e616623" providerId="LiveId" clId="{5BC61F6E-E9F8-44E2-944A-33A8FA1D5316}" dt="2023-07-01T12:34:04.899" v="4499" actId="1076"/>
          <ac:spMkLst>
            <pc:docMk/>
            <pc:sldMk cId="2280382439" sldId="272"/>
            <ac:spMk id="55" creationId="{F0D0E3B6-237E-55C2-EB21-08EDE5928130}"/>
          </ac:spMkLst>
        </pc:spChg>
        <pc:spChg chg="add mod">
          <ac:chgData name="Тимур Валиев" userId="c9c29e203e616623" providerId="LiveId" clId="{5BC61F6E-E9F8-44E2-944A-33A8FA1D5316}" dt="2023-07-01T12:15:28.274" v="4303"/>
          <ac:spMkLst>
            <pc:docMk/>
            <pc:sldMk cId="2280382439" sldId="272"/>
            <ac:spMk id="56" creationId="{5EB24C2F-39E7-1480-1E77-9E2553B7C078}"/>
          </ac:spMkLst>
        </pc:spChg>
        <pc:spChg chg="add mod">
          <ac:chgData name="Тимур Валиев" userId="c9c29e203e616623" providerId="LiveId" clId="{5BC61F6E-E9F8-44E2-944A-33A8FA1D5316}" dt="2023-07-01T12:14:08.604" v="4297"/>
          <ac:spMkLst>
            <pc:docMk/>
            <pc:sldMk cId="2280382439" sldId="272"/>
            <ac:spMk id="57" creationId="{030DB7CD-EA21-431C-74AF-979E0236CDF5}"/>
          </ac:spMkLst>
        </pc:spChg>
        <pc:spChg chg="add mod ord">
          <ac:chgData name="Тимур Валиев" userId="c9c29e203e616623" providerId="LiveId" clId="{5BC61F6E-E9F8-44E2-944A-33A8FA1D5316}" dt="2023-07-01T12:14:46.407" v="4302" actId="171"/>
          <ac:spMkLst>
            <pc:docMk/>
            <pc:sldMk cId="2280382439" sldId="272"/>
            <ac:spMk id="58" creationId="{84B2315F-EFB7-9EC2-5013-20E9583ECF85}"/>
          </ac:spMkLst>
        </pc:spChg>
        <pc:spChg chg="add mod ord">
          <ac:chgData name="Тимур Валиев" userId="c9c29e203e616623" providerId="LiveId" clId="{5BC61F6E-E9F8-44E2-944A-33A8FA1D5316}" dt="2023-07-01T12:23:03.610" v="4460" actId="207"/>
          <ac:spMkLst>
            <pc:docMk/>
            <pc:sldMk cId="2280382439" sldId="272"/>
            <ac:spMk id="63" creationId="{7AB1EFA5-DC40-95D7-F1A3-88B3D2347F69}"/>
          </ac:spMkLst>
        </pc:spChg>
        <pc:grpChg chg="add del mod">
          <ac:chgData name="Тимур Валиев" userId="c9c29e203e616623" providerId="LiveId" clId="{5BC61F6E-E9F8-44E2-944A-33A8FA1D5316}" dt="2023-07-01T12:33:02.949" v="4488" actId="165"/>
          <ac:grpSpMkLst>
            <pc:docMk/>
            <pc:sldMk cId="2280382439" sldId="272"/>
            <ac:grpSpMk id="26" creationId="{185A9284-B533-378B-F930-59E65C9EA0FE}"/>
          </ac:grpSpMkLst>
        </pc:grpChg>
        <pc:grpChg chg="add mod">
          <ac:chgData name="Тимур Валиев" userId="c9c29e203e616623" providerId="LiveId" clId="{5BC61F6E-E9F8-44E2-944A-33A8FA1D5316}" dt="2023-07-01T11:52:35.311" v="4114" actId="1076"/>
          <ac:grpSpMkLst>
            <pc:docMk/>
            <pc:sldMk cId="2280382439" sldId="272"/>
            <ac:grpSpMk id="27" creationId="{BDA017E9-1CEA-E986-9B58-7D07C8858983}"/>
          </ac:grpSpMkLst>
        </pc:grpChg>
        <pc:grpChg chg="add mod">
          <ac:chgData name="Тимур Валиев" userId="c9c29e203e616623" providerId="LiveId" clId="{5BC61F6E-E9F8-44E2-944A-33A8FA1D5316}" dt="2023-07-01T11:52:10.484" v="4105" actId="571"/>
          <ac:grpSpMkLst>
            <pc:docMk/>
            <pc:sldMk cId="2280382439" sldId="272"/>
            <ac:grpSpMk id="30" creationId="{C1081503-7EF5-7D94-E58E-C49B4602641C}"/>
          </ac:grpSpMkLst>
        </pc:grpChg>
        <pc:grpChg chg="add mod">
          <ac:chgData name="Тимур Валиев" userId="c9c29e203e616623" providerId="LiveId" clId="{5BC61F6E-E9F8-44E2-944A-33A8FA1D5316}" dt="2023-07-01T12:33:46.299" v="4495" actId="207"/>
          <ac:grpSpMkLst>
            <pc:docMk/>
            <pc:sldMk cId="2280382439" sldId="272"/>
            <ac:grpSpMk id="33" creationId="{1F711B70-4E2A-7369-974C-D7E236EC971D}"/>
          </ac:grpSpMkLst>
        </pc:grpChg>
        <pc:grpChg chg="add mod">
          <ac:chgData name="Тимур Валиев" userId="c9c29e203e616623" providerId="LiveId" clId="{5BC61F6E-E9F8-44E2-944A-33A8FA1D5316}" dt="2023-07-01T11:52:26.432" v="4110" actId="571"/>
          <ac:grpSpMkLst>
            <pc:docMk/>
            <pc:sldMk cId="2280382439" sldId="272"/>
            <ac:grpSpMk id="37" creationId="{93E52CB0-6DB0-E945-173B-0CC947A5ACCD}"/>
          </ac:grpSpMkLst>
        </pc:grpChg>
        <pc:grpChg chg="add mod">
          <ac:chgData name="Тимур Валиев" userId="c9c29e203e616623" providerId="LiveId" clId="{5BC61F6E-E9F8-44E2-944A-33A8FA1D5316}" dt="2023-07-01T11:52:29.815" v="4112" actId="571"/>
          <ac:grpSpMkLst>
            <pc:docMk/>
            <pc:sldMk cId="2280382439" sldId="272"/>
            <ac:grpSpMk id="40" creationId="{FC9044C3-8C89-24DA-1830-FC5034DA2614}"/>
          </ac:grpSpMkLst>
        </pc:grpChg>
        <pc:picChg chg="add del mod">
          <ac:chgData name="Тимур Валиев" userId="c9c29e203e616623" providerId="LiveId" clId="{5BC61F6E-E9F8-44E2-944A-33A8FA1D5316}" dt="2023-07-01T12:31:56.876" v="4472" actId="21"/>
          <ac:picMkLst>
            <pc:docMk/>
            <pc:sldMk cId="2280382439" sldId="272"/>
            <ac:picMk id="9" creationId="{2A5CD014-10E9-8ADB-215A-96D5EA6DCF8C}"/>
          </ac:picMkLst>
        </pc:picChg>
        <pc:picChg chg="add mod">
          <ac:chgData name="Тимур Валиев" userId="c9c29e203e616623" providerId="LiveId" clId="{5BC61F6E-E9F8-44E2-944A-33A8FA1D5316}" dt="2023-07-01T11:48:19.792" v="3991" actId="108"/>
          <ac:picMkLst>
            <pc:docMk/>
            <pc:sldMk cId="2280382439" sldId="272"/>
            <ac:picMk id="19" creationId="{865C6C96-EF33-C984-6A15-9F9B36EC27D4}"/>
          </ac:picMkLst>
        </pc:picChg>
        <pc:picChg chg="add del mod">
          <ac:chgData name="Тимур Валиев" userId="c9c29e203e616623" providerId="LiveId" clId="{5BC61F6E-E9F8-44E2-944A-33A8FA1D5316}" dt="2023-07-01T11:57:02.543" v="4129"/>
          <ac:picMkLst>
            <pc:docMk/>
            <pc:sldMk cId="2280382439" sldId="272"/>
            <ac:picMk id="44" creationId="{E939781A-3754-9035-6CD6-FD9A87B50467}"/>
          </ac:picMkLst>
        </pc:picChg>
        <pc:picChg chg="mod modCrop">
          <ac:chgData name="Тимур Валиев" userId="c9c29e203e616623" providerId="LiveId" clId="{5BC61F6E-E9F8-44E2-944A-33A8FA1D5316}" dt="2023-07-01T11:57:28.971" v="4132" actId="18131"/>
          <ac:picMkLst>
            <pc:docMk/>
            <pc:sldMk cId="2280382439" sldId="272"/>
            <ac:picMk id="45" creationId="{1B1FCEFD-FB93-0F38-68FA-C3C2F20E40D4}"/>
          </ac:picMkLst>
        </pc:picChg>
        <pc:picChg chg="add mod modCrop">
          <ac:chgData name="Тимур Валиев" userId="c9c29e203e616623" providerId="LiveId" clId="{5BC61F6E-E9F8-44E2-944A-33A8FA1D5316}" dt="2023-07-01T12:25:00.580" v="4466" actId="18131"/>
          <ac:picMkLst>
            <pc:docMk/>
            <pc:sldMk cId="2280382439" sldId="272"/>
            <ac:picMk id="47" creationId="{460846A1-A589-8801-644B-E1DC76DF0CE3}"/>
          </ac:picMkLst>
        </pc:picChg>
        <pc:picChg chg="add mod modCrop">
          <ac:chgData name="Тимур Валиев" userId="c9c29e203e616623" providerId="LiveId" clId="{5BC61F6E-E9F8-44E2-944A-33A8FA1D5316}" dt="2023-07-01T12:13:45.912" v="4293" actId="18131"/>
          <ac:picMkLst>
            <pc:docMk/>
            <pc:sldMk cId="2280382439" sldId="272"/>
            <ac:picMk id="49" creationId="{A22BA12B-9C31-9A43-90E2-F52A0F64E350}"/>
          </ac:picMkLst>
        </pc:picChg>
        <pc:picChg chg="add mod modCrop">
          <ac:chgData name="Тимур Валиев" userId="c9c29e203e616623" providerId="LiveId" clId="{5BC61F6E-E9F8-44E2-944A-33A8FA1D5316}" dt="2023-07-01T12:24:45.200" v="4465" actId="18131"/>
          <ac:picMkLst>
            <pc:docMk/>
            <pc:sldMk cId="2280382439" sldId="272"/>
            <ac:picMk id="51" creationId="{7F6FD444-62D3-6669-DB1F-BB04F0D996D0}"/>
          </ac:picMkLst>
        </pc:picChg>
        <pc:picChg chg="add del mod">
          <ac:chgData name="Тимур Валиев" userId="c9c29e203e616623" providerId="LiveId" clId="{5BC61F6E-E9F8-44E2-944A-33A8FA1D5316}" dt="2023-07-01T12:20:23.825" v="4321" actId="21"/>
          <ac:picMkLst>
            <pc:docMk/>
            <pc:sldMk cId="2280382439" sldId="272"/>
            <ac:picMk id="60" creationId="{4C986D81-088F-E9DE-BCAA-EA3A4F1EF6D9}"/>
          </ac:picMkLst>
        </pc:picChg>
        <pc:picChg chg="add mod ord modCrop">
          <ac:chgData name="Тимур Валиев" userId="c9c29e203e616623" providerId="LiveId" clId="{5BC61F6E-E9F8-44E2-944A-33A8FA1D5316}" dt="2023-07-01T12:21:46.365" v="4330" actId="167"/>
          <ac:picMkLst>
            <pc:docMk/>
            <pc:sldMk cId="2280382439" sldId="272"/>
            <ac:picMk id="62" creationId="{0846DAFA-F990-8E92-C6BC-DA40F9B66702}"/>
          </ac:picMkLst>
        </pc:picChg>
      </pc:sldChg>
      <pc:sldChg chg="addSp delSp modSp new mod">
        <pc:chgData name="Тимур Валиев" userId="c9c29e203e616623" providerId="LiveId" clId="{5BC61F6E-E9F8-44E2-944A-33A8FA1D5316}" dt="2023-07-01T13:48:58.980" v="4840" actId="20577"/>
        <pc:sldMkLst>
          <pc:docMk/>
          <pc:sldMk cId="719819687" sldId="273"/>
        </pc:sldMkLst>
        <pc:spChg chg="del">
          <ac:chgData name="Тимур Валиев" userId="c9c29e203e616623" providerId="LiveId" clId="{5BC61F6E-E9F8-44E2-944A-33A8FA1D5316}" dt="2023-07-01T13:07:40.314" v="4515" actId="21"/>
          <ac:spMkLst>
            <pc:docMk/>
            <pc:sldMk cId="719819687" sldId="273"/>
            <ac:spMk id="2" creationId="{5793C776-75B8-7D6B-FC25-4370F57DEB85}"/>
          </ac:spMkLst>
        </pc:spChg>
        <pc:spChg chg="del">
          <ac:chgData name="Тимур Валиев" userId="c9c29e203e616623" providerId="LiveId" clId="{5BC61F6E-E9F8-44E2-944A-33A8FA1D5316}" dt="2023-07-01T13:07:40.314" v="4515" actId="21"/>
          <ac:spMkLst>
            <pc:docMk/>
            <pc:sldMk cId="719819687" sldId="273"/>
            <ac:spMk id="3" creationId="{575A9F41-C964-B30E-3898-4B5D617E966F}"/>
          </ac:spMkLst>
        </pc:spChg>
        <pc:spChg chg="add del">
          <ac:chgData name="Тимур Валиев" userId="c9c29e203e616623" providerId="LiveId" clId="{5BC61F6E-E9F8-44E2-944A-33A8FA1D5316}" dt="2023-07-01T13:07:48.471" v="4517" actId="22"/>
          <ac:spMkLst>
            <pc:docMk/>
            <pc:sldMk cId="719819687" sldId="273"/>
            <ac:spMk id="5" creationId="{2E57393D-D73D-FA31-F98D-B9DD393023E0}"/>
          </ac:spMkLst>
        </pc:spChg>
        <pc:spChg chg="add del mod">
          <ac:chgData name="Тимур Валиев" userId="c9c29e203e616623" providerId="LiveId" clId="{5BC61F6E-E9F8-44E2-944A-33A8FA1D5316}" dt="2023-07-01T13:25:54.391" v="4688" actId="21"/>
          <ac:spMkLst>
            <pc:docMk/>
            <pc:sldMk cId="719819687" sldId="273"/>
            <ac:spMk id="7" creationId="{FA00C4C0-3283-3AFC-8DF1-67A3A4EB294B}"/>
          </ac:spMkLst>
        </pc:spChg>
        <pc:spChg chg="add del mod">
          <ac:chgData name="Тимур Валиев" userId="c9c29e203e616623" providerId="LiveId" clId="{5BC61F6E-E9F8-44E2-944A-33A8FA1D5316}" dt="2023-07-01T13:11:33.397" v="4525"/>
          <ac:spMkLst>
            <pc:docMk/>
            <pc:sldMk cId="719819687" sldId="273"/>
            <ac:spMk id="8" creationId="{39E45D15-CEDB-E831-D391-8EA872B1DE82}"/>
          </ac:spMkLst>
        </pc:spChg>
        <pc:spChg chg="add mod">
          <ac:chgData name="Тимур Валиев" userId="c9c29e203e616623" providerId="LiveId" clId="{5BC61F6E-E9F8-44E2-944A-33A8FA1D5316}" dt="2023-07-01T13:12:03.241" v="4534" actId="12788"/>
          <ac:spMkLst>
            <pc:docMk/>
            <pc:sldMk cId="719819687" sldId="273"/>
            <ac:spMk id="9" creationId="{34644E19-4A01-6EEB-6C97-64B9485886C7}"/>
          </ac:spMkLst>
        </pc:spChg>
        <pc:spChg chg="add mod">
          <ac:chgData name="Тимур Валиев" userId="c9c29e203e616623" providerId="LiveId" clId="{5BC61F6E-E9F8-44E2-944A-33A8FA1D5316}" dt="2023-07-01T13:12:41.999" v="4541"/>
          <ac:spMkLst>
            <pc:docMk/>
            <pc:sldMk cId="719819687" sldId="273"/>
            <ac:spMk id="13" creationId="{EE90ACE0-7307-629A-0659-AFD6BA696E06}"/>
          </ac:spMkLst>
        </pc:spChg>
        <pc:spChg chg="add mod">
          <ac:chgData name="Тимур Валиев" userId="c9c29e203e616623" providerId="LiveId" clId="{5BC61F6E-E9F8-44E2-944A-33A8FA1D5316}" dt="2023-07-01T13:12:41.999" v="4541"/>
          <ac:spMkLst>
            <pc:docMk/>
            <pc:sldMk cId="719819687" sldId="273"/>
            <ac:spMk id="14" creationId="{BF18C8C2-AC0C-FECA-C5F3-86D4AA276595}"/>
          </ac:spMkLst>
        </pc:spChg>
        <pc:spChg chg="add del mod">
          <ac:chgData name="Тимур Валиев" userId="c9c29e203e616623" providerId="LiveId" clId="{5BC61F6E-E9F8-44E2-944A-33A8FA1D5316}" dt="2023-07-01T13:24:44.282" v="4676"/>
          <ac:spMkLst>
            <pc:docMk/>
            <pc:sldMk cId="719819687" sldId="273"/>
            <ac:spMk id="15" creationId="{87726C36-88C4-0B5C-2619-31C9851746FF}"/>
          </ac:spMkLst>
        </pc:spChg>
        <pc:spChg chg="add del mod">
          <ac:chgData name="Тимур Валиев" userId="c9c29e203e616623" providerId="LiveId" clId="{5BC61F6E-E9F8-44E2-944A-33A8FA1D5316}" dt="2023-07-01T13:26:12.766" v="4692" actId="21"/>
          <ac:spMkLst>
            <pc:docMk/>
            <pc:sldMk cId="719819687" sldId="273"/>
            <ac:spMk id="16" creationId="{C2430AB9-DDB4-EC4E-840A-7A3511E80C36}"/>
          </ac:spMkLst>
        </pc:spChg>
        <pc:spChg chg="add del mod">
          <ac:chgData name="Тимур Валиев" userId="c9c29e203e616623" providerId="LiveId" clId="{5BC61F6E-E9F8-44E2-944A-33A8FA1D5316}" dt="2023-07-01T13:26:43.696" v="4698" actId="21"/>
          <ac:spMkLst>
            <pc:docMk/>
            <pc:sldMk cId="719819687" sldId="273"/>
            <ac:spMk id="17" creationId="{3C09BDC3-3FF9-E65F-605E-038BA83343AE}"/>
          </ac:spMkLst>
        </pc:spChg>
        <pc:spChg chg="add del mod">
          <ac:chgData name="Тимур Валиев" userId="c9c29e203e616623" providerId="LiveId" clId="{5BC61F6E-E9F8-44E2-944A-33A8FA1D5316}" dt="2023-07-01T13:26:22.713" v="4695" actId="21"/>
          <ac:spMkLst>
            <pc:docMk/>
            <pc:sldMk cId="719819687" sldId="273"/>
            <ac:spMk id="18" creationId="{AF1B5299-CF0F-9865-3CEF-58DA61F7D647}"/>
          </ac:spMkLst>
        </pc:spChg>
        <pc:spChg chg="add mod">
          <ac:chgData name="Тимур Валиев" userId="c9c29e203e616623" providerId="LiveId" clId="{5BC61F6E-E9F8-44E2-944A-33A8FA1D5316}" dt="2023-07-01T13:33:31.181" v="4725" actId="14826"/>
          <ac:spMkLst>
            <pc:docMk/>
            <pc:sldMk cId="719819687" sldId="273"/>
            <ac:spMk id="21" creationId="{5CA0AFC5-77E0-8046-F88A-B192B213D36A}"/>
          </ac:spMkLst>
        </pc:spChg>
        <pc:spChg chg="add mod">
          <ac:chgData name="Тимур Валиев" userId="c9c29e203e616623" providerId="LiveId" clId="{5BC61F6E-E9F8-44E2-944A-33A8FA1D5316}" dt="2023-07-01T13:33:31.181" v="4725" actId="14826"/>
          <ac:spMkLst>
            <pc:docMk/>
            <pc:sldMk cId="719819687" sldId="273"/>
            <ac:spMk id="22" creationId="{A70D26F4-BC77-6CCD-8267-69FBD223D804}"/>
          </ac:spMkLst>
        </pc:spChg>
        <pc:spChg chg="add mod ord">
          <ac:chgData name="Тимур Валиев" userId="c9c29e203e616623" providerId="LiveId" clId="{5BC61F6E-E9F8-44E2-944A-33A8FA1D5316}" dt="2023-07-01T13:37:19.912" v="4771" actId="1076"/>
          <ac:spMkLst>
            <pc:docMk/>
            <pc:sldMk cId="719819687" sldId="273"/>
            <ac:spMk id="26" creationId="{4165E8E3-712F-2E55-BE04-03C6E205305B}"/>
          </ac:spMkLst>
        </pc:spChg>
        <pc:spChg chg="add del mod">
          <ac:chgData name="Тимур Валиев" userId="c9c29e203e616623" providerId="LiveId" clId="{5BC61F6E-E9F8-44E2-944A-33A8FA1D5316}" dt="2023-07-01T13:38:15.174" v="4773" actId="21"/>
          <ac:spMkLst>
            <pc:docMk/>
            <pc:sldMk cId="719819687" sldId="273"/>
            <ac:spMk id="27" creationId="{FB6665D0-18C8-131C-CCE4-4203A9116EDB}"/>
          </ac:spMkLst>
        </pc:spChg>
        <pc:spChg chg="mod">
          <ac:chgData name="Тимур Валиев" userId="c9c29e203e616623" providerId="LiveId" clId="{5BC61F6E-E9F8-44E2-944A-33A8FA1D5316}" dt="2023-07-01T13:48:48.186" v="4835" actId="1076"/>
          <ac:spMkLst>
            <pc:docMk/>
            <pc:sldMk cId="719819687" sldId="273"/>
            <ac:spMk id="31" creationId="{D95833D8-7A6E-FDA2-5489-B67F3AFAC277}"/>
          </ac:spMkLst>
        </pc:spChg>
        <pc:spChg chg="mod">
          <ac:chgData name="Тимур Валиев" userId="c9c29e203e616623" providerId="LiveId" clId="{5BC61F6E-E9F8-44E2-944A-33A8FA1D5316}" dt="2023-07-01T13:48:48.186" v="4835" actId="1076"/>
          <ac:spMkLst>
            <pc:docMk/>
            <pc:sldMk cId="719819687" sldId="273"/>
            <ac:spMk id="33" creationId="{E1BD20BE-A50C-EB9B-7789-90D9A97BC317}"/>
          </ac:spMkLst>
        </pc:spChg>
        <pc:spChg chg="mod">
          <ac:chgData name="Тимур Валиев" userId="c9c29e203e616623" providerId="LiveId" clId="{5BC61F6E-E9F8-44E2-944A-33A8FA1D5316}" dt="2023-07-01T13:48:58.980" v="4840" actId="20577"/>
          <ac:spMkLst>
            <pc:docMk/>
            <pc:sldMk cId="719819687" sldId="273"/>
            <ac:spMk id="34" creationId="{6127765A-6F54-330B-2B20-7431AE2F2D0D}"/>
          </ac:spMkLst>
        </pc:spChg>
        <pc:spChg chg="mod">
          <ac:chgData name="Тимур Валиев" userId="c9c29e203e616623" providerId="LiveId" clId="{5BC61F6E-E9F8-44E2-944A-33A8FA1D5316}" dt="2023-07-01T13:48:51.786" v="4836" actId="1076"/>
          <ac:spMkLst>
            <pc:docMk/>
            <pc:sldMk cId="719819687" sldId="273"/>
            <ac:spMk id="38" creationId="{82140AB5-E4D3-2D86-A3D0-1E678A6F7D69}"/>
          </ac:spMkLst>
        </pc:spChg>
        <pc:spChg chg="mod">
          <ac:chgData name="Тимур Валиев" userId="c9c29e203e616623" providerId="LiveId" clId="{5BC61F6E-E9F8-44E2-944A-33A8FA1D5316}" dt="2023-07-01T13:48:51.786" v="4836" actId="1076"/>
          <ac:spMkLst>
            <pc:docMk/>
            <pc:sldMk cId="719819687" sldId="273"/>
            <ac:spMk id="40" creationId="{F422E677-7ADD-4891-6378-21FCAA6C5FE0}"/>
          </ac:spMkLst>
        </pc:spChg>
        <pc:spChg chg="mod">
          <ac:chgData name="Тимур Валиев" userId="c9c29e203e616623" providerId="LiveId" clId="{5BC61F6E-E9F8-44E2-944A-33A8FA1D5316}" dt="2023-07-01T13:48:54.198" v="4838" actId="20577"/>
          <ac:spMkLst>
            <pc:docMk/>
            <pc:sldMk cId="719819687" sldId="273"/>
            <ac:spMk id="41" creationId="{E7BA3BFE-E167-D1D4-70E7-75F16E40E130}"/>
          </ac:spMkLst>
        </pc:spChg>
        <pc:spChg chg="mod">
          <ac:chgData name="Тимур Валиев" userId="c9c29e203e616623" providerId="LiveId" clId="{5BC61F6E-E9F8-44E2-944A-33A8FA1D5316}" dt="2023-07-01T13:36:49.084" v="4768" actId="1076"/>
          <ac:spMkLst>
            <pc:docMk/>
            <pc:sldMk cId="719819687" sldId="273"/>
            <ac:spMk id="45" creationId="{6946F232-3FC0-A5C9-02CA-BE56C23C8A1E}"/>
          </ac:spMkLst>
        </pc:spChg>
        <pc:spChg chg="mod">
          <ac:chgData name="Тимур Валиев" userId="c9c29e203e616623" providerId="LiveId" clId="{5BC61F6E-E9F8-44E2-944A-33A8FA1D5316}" dt="2023-07-01T13:36:28.584" v="4765" actId="14826"/>
          <ac:spMkLst>
            <pc:docMk/>
            <pc:sldMk cId="719819687" sldId="273"/>
            <ac:spMk id="47" creationId="{22021EA9-5E04-459B-A21F-C956C4DD2A2E}"/>
          </ac:spMkLst>
        </pc:spChg>
        <pc:spChg chg="mod">
          <ac:chgData name="Тимур Валиев" userId="c9c29e203e616623" providerId="LiveId" clId="{5BC61F6E-E9F8-44E2-944A-33A8FA1D5316}" dt="2023-07-01T13:36:28.584" v="4765" actId="14826"/>
          <ac:spMkLst>
            <pc:docMk/>
            <pc:sldMk cId="719819687" sldId="273"/>
            <ac:spMk id="48" creationId="{CC8E20E9-F1DA-5A05-9FF8-6D4CFC3995BD}"/>
          </ac:spMkLst>
        </pc:spChg>
        <pc:spChg chg="mod">
          <ac:chgData name="Тимур Валиев" userId="c9c29e203e616623" providerId="LiveId" clId="{5BC61F6E-E9F8-44E2-944A-33A8FA1D5316}" dt="2023-07-01T13:36:57.463" v="4769"/>
          <ac:spMkLst>
            <pc:docMk/>
            <pc:sldMk cId="719819687" sldId="273"/>
            <ac:spMk id="56" creationId="{8F294A97-D288-2F56-A747-0F4A426C747E}"/>
          </ac:spMkLst>
        </pc:spChg>
        <pc:grpChg chg="add mod">
          <ac:chgData name="Тимур Валиев" userId="c9c29e203e616623" providerId="LiveId" clId="{5BC61F6E-E9F8-44E2-944A-33A8FA1D5316}" dt="2023-07-01T13:33:31.181" v="4725" actId="14826"/>
          <ac:grpSpMkLst>
            <pc:docMk/>
            <pc:sldMk cId="719819687" sldId="273"/>
            <ac:grpSpMk id="28" creationId="{F90100E7-7503-1578-6962-3B1D2503BBDB}"/>
          </ac:grpSpMkLst>
        </pc:grpChg>
        <pc:grpChg chg="add mod">
          <ac:chgData name="Тимур Валиев" userId="c9c29e203e616623" providerId="LiveId" clId="{5BC61F6E-E9F8-44E2-944A-33A8FA1D5316}" dt="2023-07-01T13:48:48.186" v="4835" actId="1076"/>
          <ac:grpSpMkLst>
            <pc:docMk/>
            <pc:sldMk cId="719819687" sldId="273"/>
            <ac:grpSpMk id="29" creationId="{71C43DE5-EBB5-A02F-AFF0-0239FF6ED663}"/>
          </ac:grpSpMkLst>
        </pc:grpChg>
        <pc:grpChg chg="add mod">
          <ac:chgData name="Тимур Валиев" userId="c9c29e203e616623" providerId="LiveId" clId="{5BC61F6E-E9F8-44E2-944A-33A8FA1D5316}" dt="2023-07-01T13:48:51.786" v="4836" actId="1076"/>
          <ac:grpSpMkLst>
            <pc:docMk/>
            <pc:sldMk cId="719819687" sldId="273"/>
            <ac:grpSpMk id="36" creationId="{C120FA7F-EC3D-8040-56DB-4423DC492626}"/>
          </ac:grpSpMkLst>
        </pc:grpChg>
        <pc:grpChg chg="add mod">
          <ac:chgData name="Тимур Валиев" userId="c9c29e203e616623" providerId="LiveId" clId="{5BC61F6E-E9F8-44E2-944A-33A8FA1D5316}" dt="2023-07-01T13:36:28.584" v="4765" actId="14826"/>
          <ac:grpSpMkLst>
            <pc:docMk/>
            <pc:sldMk cId="719819687" sldId="273"/>
            <ac:grpSpMk id="43" creationId="{D538C425-65D7-DE71-C071-A09C89E41622}"/>
          </ac:grpSpMkLst>
        </pc:grpChg>
        <pc:grpChg chg="add del mod ord">
          <ac:chgData name="Тимур Валиев" userId="c9c29e203e616623" providerId="LiveId" clId="{5BC61F6E-E9F8-44E2-944A-33A8FA1D5316}" dt="2023-07-01T13:37:28.978" v="4772" actId="21"/>
          <ac:grpSpMkLst>
            <pc:docMk/>
            <pc:sldMk cId="719819687" sldId="273"/>
            <ac:grpSpMk id="50" creationId="{1130BA44-102F-B2C8-73A0-8649EDA0061F}"/>
          </ac:grpSpMkLst>
        </pc:grpChg>
        <pc:grpChg chg="mod">
          <ac:chgData name="Тимур Валиев" userId="c9c29e203e616623" providerId="LiveId" clId="{5BC61F6E-E9F8-44E2-944A-33A8FA1D5316}" dt="2023-07-01T13:36:57.463" v="4769"/>
          <ac:grpSpMkLst>
            <pc:docMk/>
            <pc:sldMk cId="719819687" sldId="273"/>
            <ac:grpSpMk id="52" creationId="{4A2678A9-89E8-9B5B-CCFD-51D8DB11FD2A}"/>
          </ac:grpSpMkLst>
        </pc:grpChg>
        <pc:grpChg chg="mod">
          <ac:chgData name="Тимур Валиев" userId="c9c29e203e616623" providerId="LiveId" clId="{5BC61F6E-E9F8-44E2-944A-33A8FA1D5316}" dt="2023-07-01T13:36:57.463" v="4769"/>
          <ac:grpSpMkLst>
            <pc:docMk/>
            <pc:sldMk cId="719819687" sldId="273"/>
            <ac:grpSpMk id="54" creationId="{75F79C56-76EC-D601-65D8-1448A4C07228}"/>
          </ac:grpSpMkLst>
        </pc:grpChg>
        <pc:picChg chg="add mod">
          <ac:chgData name="Тимур Валиев" userId="c9c29e203e616623" providerId="LiveId" clId="{5BC61F6E-E9F8-44E2-944A-33A8FA1D5316}" dt="2023-07-01T13:12:08.948" v="4535"/>
          <ac:picMkLst>
            <pc:docMk/>
            <pc:sldMk cId="719819687" sldId="273"/>
            <ac:picMk id="10" creationId="{6881072F-9018-122F-B58C-36956BEABC48}"/>
          </ac:picMkLst>
        </pc:picChg>
        <pc:picChg chg="add del mod ord">
          <ac:chgData name="Тимур Валиев" userId="c9c29e203e616623" providerId="LiveId" clId="{5BC61F6E-E9F8-44E2-944A-33A8FA1D5316}" dt="2023-07-01T13:38:15.174" v="4773" actId="21"/>
          <ac:picMkLst>
            <pc:docMk/>
            <pc:sldMk cId="719819687" sldId="273"/>
            <ac:picMk id="12" creationId="{D128187D-41E6-2585-5059-3BA4E4BE82A0}"/>
          </ac:picMkLst>
        </pc:picChg>
        <pc:picChg chg="add mod">
          <ac:chgData name="Тимур Валиев" userId="c9c29e203e616623" providerId="LiveId" clId="{5BC61F6E-E9F8-44E2-944A-33A8FA1D5316}" dt="2023-07-01T13:33:31.181" v="4725" actId="14826"/>
          <ac:picMkLst>
            <pc:docMk/>
            <pc:sldMk cId="719819687" sldId="273"/>
            <ac:picMk id="24" creationId="{80C2206E-1AE4-A879-946D-CF7CD5D0DE32}"/>
          </ac:picMkLst>
        </pc:picChg>
        <pc:picChg chg="mod">
          <ac:chgData name="Тимур Валиев" userId="c9c29e203e616623" providerId="LiveId" clId="{5BC61F6E-E9F8-44E2-944A-33A8FA1D5316}" dt="2023-07-01T13:33:39.803" v="4726" actId="18131"/>
          <ac:picMkLst>
            <pc:docMk/>
            <pc:sldMk cId="719819687" sldId="273"/>
            <ac:picMk id="25" creationId="{E68BE709-1340-42DA-E204-0970036C0955}"/>
          </ac:picMkLst>
        </pc:picChg>
        <pc:picChg chg="mod">
          <ac:chgData name="Тимур Валиев" userId="c9c29e203e616623" providerId="LiveId" clId="{5BC61F6E-E9F8-44E2-944A-33A8FA1D5316}" dt="2023-07-01T13:48:48.186" v="4835" actId="1076"/>
          <ac:picMkLst>
            <pc:docMk/>
            <pc:sldMk cId="719819687" sldId="273"/>
            <ac:picMk id="30" creationId="{ADBB0E52-1874-504E-AEA5-ABD2FAFA858D}"/>
          </ac:picMkLst>
        </pc:picChg>
        <pc:picChg chg="mod">
          <ac:chgData name="Тимур Валиев" userId="c9c29e203e616623" providerId="LiveId" clId="{5BC61F6E-E9F8-44E2-944A-33A8FA1D5316}" dt="2023-07-01T13:48:48.186" v="4835" actId="1076"/>
          <ac:picMkLst>
            <pc:docMk/>
            <pc:sldMk cId="719819687" sldId="273"/>
            <ac:picMk id="35" creationId="{CD72AB88-A8BF-527B-D54A-9C381CD9B764}"/>
          </ac:picMkLst>
        </pc:picChg>
        <pc:picChg chg="mod">
          <ac:chgData name="Тимур Валиев" userId="c9c29e203e616623" providerId="LiveId" clId="{5BC61F6E-E9F8-44E2-944A-33A8FA1D5316}" dt="2023-07-01T13:48:51.786" v="4836" actId="1076"/>
          <ac:picMkLst>
            <pc:docMk/>
            <pc:sldMk cId="719819687" sldId="273"/>
            <ac:picMk id="37" creationId="{63CD6E35-ECAB-C64D-D4CA-EBDCF3B5880C}"/>
          </ac:picMkLst>
        </pc:picChg>
        <pc:picChg chg="mod">
          <ac:chgData name="Тимур Валиев" userId="c9c29e203e616623" providerId="LiveId" clId="{5BC61F6E-E9F8-44E2-944A-33A8FA1D5316}" dt="2023-07-01T13:48:51.786" v="4836" actId="1076"/>
          <ac:picMkLst>
            <pc:docMk/>
            <pc:sldMk cId="719819687" sldId="273"/>
            <ac:picMk id="42" creationId="{7627318E-EA0F-C1E2-19E0-A9610433BFAB}"/>
          </ac:picMkLst>
        </pc:picChg>
        <pc:picChg chg="mod">
          <ac:chgData name="Тимур Валиев" userId="c9c29e203e616623" providerId="LiveId" clId="{5BC61F6E-E9F8-44E2-944A-33A8FA1D5316}" dt="2023-07-01T13:36:37.372" v="4766" actId="18131"/>
          <ac:picMkLst>
            <pc:docMk/>
            <pc:sldMk cId="719819687" sldId="273"/>
            <ac:picMk id="44" creationId="{A8F57CCB-2838-44B0-473E-ECBC17F494CB}"/>
          </ac:picMkLst>
        </pc:picChg>
        <pc:picChg chg="mod">
          <ac:chgData name="Тимур Валиев" userId="c9c29e203e616623" providerId="LiveId" clId="{5BC61F6E-E9F8-44E2-944A-33A8FA1D5316}" dt="2023-07-01T13:36:28.584" v="4765" actId="14826"/>
          <ac:picMkLst>
            <pc:docMk/>
            <pc:sldMk cId="719819687" sldId="273"/>
            <ac:picMk id="49" creationId="{CFFDBF09-CCAC-1263-F2F0-E9C326F8E7EA}"/>
          </ac:picMkLst>
        </pc:picChg>
        <pc:picChg chg="mod">
          <ac:chgData name="Тимур Валиев" userId="c9c29e203e616623" providerId="LiveId" clId="{5BC61F6E-E9F8-44E2-944A-33A8FA1D5316}" dt="2023-07-01T13:36:57.463" v="4769"/>
          <ac:picMkLst>
            <pc:docMk/>
            <pc:sldMk cId="719819687" sldId="273"/>
            <ac:picMk id="51" creationId="{3B7BF0AE-3485-F932-393F-2454CE1A397B}"/>
          </ac:picMkLst>
        </pc:picChg>
        <pc:picChg chg="mod">
          <ac:chgData name="Тимур Валиев" userId="c9c29e203e616623" providerId="LiveId" clId="{5BC61F6E-E9F8-44E2-944A-33A8FA1D5316}" dt="2023-07-01T13:36:57.463" v="4769"/>
          <ac:picMkLst>
            <pc:docMk/>
            <pc:sldMk cId="719819687" sldId="273"/>
            <ac:picMk id="53" creationId="{6714017E-4B2D-2A58-45CA-EF9B348AA2C5}"/>
          </ac:picMkLst>
        </pc:picChg>
        <pc:picChg chg="mod">
          <ac:chgData name="Тимур Валиев" userId="c9c29e203e616623" providerId="LiveId" clId="{5BC61F6E-E9F8-44E2-944A-33A8FA1D5316}" dt="2023-07-01T13:36:57.463" v="4769"/>
          <ac:picMkLst>
            <pc:docMk/>
            <pc:sldMk cId="719819687" sldId="273"/>
            <ac:picMk id="55" creationId="{77ACE03F-D11A-7796-F8AB-2B6430D5E714}"/>
          </ac:picMkLst>
        </pc:picChg>
        <pc:picChg chg="mod">
          <ac:chgData name="Тимур Валиев" userId="c9c29e203e616623" providerId="LiveId" clId="{5BC61F6E-E9F8-44E2-944A-33A8FA1D5316}" dt="2023-07-01T13:36:57.463" v="4769"/>
          <ac:picMkLst>
            <pc:docMk/>
            <pc:sldMk cId="719819687" sldId="273"/>
            <ac:picMk id="57" creationId="{51052F96-AE16-7EAA-F120-7E9BE95C9788}"/>
          </ac:picMkLst>
        </pc:picChg>
        <pc:picChg chg="mod">
          <ac:chgData name="Тимур Валиев" userId="c9c29e203e616623" providerId="LiveId" clId="{5BC61F6E-E9F8-44E2-944A-33A8FA1D5316}" dt="2023-07-01T13:36:57.463" v="4769"/>
          <ac:picMkLst>
            <pc:docMk/>
            <pc:sldMk cId="719819687" sldId="273"/>
            <ac:picMk id="58" creationId="{B1B4457D-7DE9-668A-2739-E05F8E3ED5B0}"/>
          </ac:picMkLst>
        </pc:picChg>
        <pc:picChg chg="mod">
          <ac:chgData name="Тимур Валиев" userId="c9c29e203e616623" providerId="LiveId" clId="{5BC61F6E-E9F8-44E2-944A-33A8FA1D5316}" dt="2023-07-01T13:36:57.463" v="4769"/>
          <ac:picMkLst>
            <pc:docMk/>
            <pc:sldMk cId="719819687" sldId="273"/>
            <ac:picMk id="59" creationId="{AC32D06A-65B8-5385-0468-667A9B95F74F}"/>
          </ac:picMkLst>
        </pc:picChg>
        <pc:picChg chg="mod">
          <ac:chgData name="Тимур Валиев" userId="c9c29e203e616623" providerId="LiveId" clId="{5BC61F6E-E9F8-44E2-944A-33A8FA1D5316}" dt="2023-07-01T13:36:57.463" v="4769"/>
          <ac:picMkLst>
            <pc:docMk/>
            <pc:sldMk cId="719819687" sldId="273"/>
            <ac:picMk id="60" creationId="{5DBBBBD2-6B94-17A8-17BE-14390962CC1F}"/>
          </ac:picMkLst>
        </pc:picChg>
        <pc:picChg chg="mod">
          <ac:chgData name="Тимур Валиев" userId="c9c29e203e616623" providerId="LiveId" clId="{5BC61F6E-E9F8-44E2-944A-33A8FA1D5316}" dt="2023-07-01T13:36:57.463" v="4769"/>
          <ac:picMkLst>
            <pc:docMk/>
            <pc:sldMk cId="719819687" sldId="273"/>
            <ac:picMk id="61" creationId="{45F2BDB1-CFFF-DB32-A72E-90960EACACB2}"/>
          </ac:picMkLst>
        </pc:picChg>
        <pc:picChg chg="mod">
          <ac:chgData name="Тимур Валиев" userId="c9c29e203e616623" providerId="LiveId" clId="{5BC61F6E-E9F8-44E2-944A-33A8FA1D5316}" dt="2023-07-01T13:36:57.463" v="4769"/>
          <ac:picMkLst>
            <pc:docMk/>
            <pc:sldMk cId="719819687" sldId="273"/>
            <ac:picMk id="62" creationId="{7D334C01-2D67-172A-4865-F02FF50594D1}"/>
          </ac:picMkLst>
        </pc:picChg>
        <pc:picChg chg="mod">
          <ac:chgData name="Тимур Валиев" userId="c9c29e203e616623" providerId="LiveId" clId="{5BC61F6E-E9F8-44E2-944A-33A8FA1D5316}" dt="2023-07-01T13:36:57.463" v="4769"/>
          <ac:picMkLst>
            <pc:docMk/>
            <pc:sldMk cId="719819687" sldId="273"/>
            <ac:picMk id="63" creationId="{F3580DDA-42E3-93E0-E6D7-A9F69574EB7C}"/>
          </ac:picMkLst>
        </pc:picChg>
        <pc:picChg chg="mod">
          <ac:chgData name="Тимур Валиев" userId="c9c29e203e616623" providerId="LiveId" clId="{5BC61F6E-E9F8-44E2-944A-33A8FA1D5316}" dt="2023-07-01T13:36:57.463" v="4769"/>
          <ac:picMkLst>
            <pc:docMk/>
            <pc:sldMk cId="719819687" sldId="273"/>
            <ac:picMk id="1024" creationId="{DC467B11-DE28-B8FE-629E-7CF289AAF523}"/>
          </ac:picMkLst>
        </pc:picChg>
        <pc:picChg chg="mod">
          <ac:chgData name="Тимур Валиев" userId="c9c29e203e616623" providerId="LiveId" clId="{5BC61F6E-E9F8-44E2-944A-33A8FA1D5316}" dt="2023-07-01T13:36:57.463" v="4769"/>
          <ac:picMkLst>
            <pc:docMk/>
            <pc:sldMk cId="719819687" sldId="273"/>
            <ac:picMk id="1025" creationId="{D72CC7E5-61E9-F604-0494-1D51708EA982}"/>
          </ac:picMkLst>
        </pc:picChg>
        <pc:picChg chg="add del mod">
          <ac:chgData name="Тимур Валиев" userId="c9c29e203e616623" providerId="LiveId" clId="{5BC61F6E-E9F8-44E2-944A-33A8FA1D5316}" dt="2023-07-01T13:24:44.282" v="4676"/>
          <ac:picMkLst>
            <pc:docMk/>
            <pc:sldMk cId="719819687" sldId="273"/>
            <ac:picMk id="1026" creationId="{92001ADB-A0B2-BF24-0DDA-7CEA5885B2E0}"/>
          </ac:picMkLst>
        </pc:picChg>
        <pc:picChg chg="mod">
          <ac:chgData name="Тимур Валиев" userId="c9c29e203e616623" providerId="LiveId" clId="{5BC61F6E-E9F8-44E2-944A-33A8FA1D5316}" dt="2023-07-01T13:36:57.463" v="4769"/>
          <ac:picMkLst>
            <pc:docMk/>
            <pc:sldMk cId="719819687" sldId="273"/>
            <ac:picMk id="1027" creationId="{9E7DDE41-E19E-2187-6AAB-F0E0EA2835D3}"/>
          </ac:picMkLst>
        </pc:picChg>
        <pc:picChg chg="mod">
          <ac:chgData name="Тимур Валиев" userId="c9c29e203e616623" providerId="LiveId" clId="{5BC61F6E-E9F8-44E2-944A-33A8FA1D5316}" dt="2023-07-01T13:36:57.463" v="4769"/>
          <ac:picMkLst>
            <pc:docMk/>
            <pc:sldMk cId="719819687" sldId="273"/>
            <ac:picMk id="1028" creationId="{73A050F3-28E3-4153-C00F-606270F0A7EA}"/>
          </ac:picMkLst>
        </pc:picChg>
        <pc:picChg chg="mod">
          <ac:chgData name="Тимур Валиев" userId="c9c29e203e616623" providerId="LiveId" clId="{5BC61F6E-E9F8-44E2-944A-33A8FA1D5316}" dt="2023-07-01T13:36:57.463" v="4769"/>
          <ac:picMkLst>
            <pc:docMk/>
            <pc:sldMk cId="719819687" sldId="273"/>
            <ac:picMk id="1029" creationId="{F37F21BC-9455-3D32-0862-0711AF733277}"/>
          </ac:picMkLst>
        </pc:picChg>
        <pc:picChg chg="mod">
          <ac:chgData name="Тимур Валиев" userId="c9c29e203e616623" providerId="LiveId" clId="{5BC61F6E-E9F8-44E2-944A-33A8FA1D5316}" dt="2023-07-01T13:36:57.463" v="4769"/>
          <ac:picMkLst>
            <pc:docMk/>
            <pc:sldMk cId="719819687" sldId="273"/>
            <ac:picMk id="1030" creationId="{1240EADF-9EAA-8246-5A8D-CBCDC7238719}"/>
          </ac:picMkLst>
        </pc:picChg>
        <pc:picChg chg="mod">
          <ac:chgData name="Тимур Валиев" userId="c9c29e203e616623" providerId="LiveId" clId="{5BC61F6E-E9F8-44E2-944A-33A8FA1D5316}" dt="2023-07-01T13:36:57.463" v="4769"/>
          <ac:picMkLst>
            <pc:docMk/>
            <pc:sldMk cId="719819687" sldId="273"/>
            <ac:picMk id="1031" creationId="{A9DC30D4-D606-7010-9BB5-BDAC78ACAAC7}"/>
          </ac:picMkLst>
        </pc:picChg>
        <pc:picChg chg="mod">
          <ac:chgData name="Тимур Валиев" userId="c9c29e203e616623" providerId="LiveId" clId="{5BC61F6E-E9F8-44E2-944A-33A8FA1D5316}" dt="2023-07-01T13:36:57.463" v="4769"/>
          <ac:picMkLst>
            <pc:docMk/>
            <pc:sldMk cId="719819687" sldId="273"/>
            <ac:picMk id="1032" creationId="{3E922DB9-C63E-FC62-DD84-7FB015EB2D0B}"/>
          </ac:picMkLst>
        </pc:picChg>
        <pc:picChg chg="mod">
          <ac:chgData name="Тимур Валиев" userId="c9c29e203e616623" providerId="LiveId" clId="{5BC61F6E-E9F8-44E2-944A-33A8FA1D5316}" dt="2023-07-01T13:36:57.463" v="4769"/>
          <ac:picMkLst>
            <pc:docMk/>
            <pc:sldMk cId="719819687" sldId="273"/>
            <ac:picMk id="1033" creationId="{593889AC-C59A-F51A-6CFB-CBC13ADE1AF9}"/>
          </ac:picMkLst>
        </pc:picChg>
        <pc:picChg chg="mod">
          <ac:chgData name="Тимур Валиев" userId="c9c29e203e616623" providerId="LiveId" clId="{5BC61F6E-E9F8-44E2-944A-33A8FA1D5316}" dt="2023-07-01T13:36:57.463" v="4769"/>
          <ac:picMkLst>
            <pc:docMk/>
            <pc:sldMk cId="719819687" sldId="273"/>
            <ac:picMk id="1034" creationId="{98D96737-6E43-7A19-7291-293730C6A558}"/>
          </ac:picMkLst>
        </pc:picChg>
        <pc:picChg chg="mod">
          <ac:chgData name="Тимур Валиев" userId="c9c29e203e616623" providerId="LiveId" clId="{5BC61F6E-E9F8-44E2-944A-33A8FA1D5316}" dt="2023-07-01T13:36:57.463" v="4769"/>
          <ac:picMkLst>
            <pc:docMk/>
            <pc:sldMk cId="719819687" sldId="273"/>
            <ac:picMk id="1035" creationId="{2CFF8D33-D1BC-CCC2-2A05-9FB5D6B29E68}"/>
          </ac:picMkLst>
        </pc:picChg>
        <pc:picChg chg="mod">
          <ac:chgData name="Тимур Валиев" userId="c9c29e203e616623" providerId="LiveId" clId="{5BC61F6E-E9F8-44E2-944A-33A8FA1D5316}" dt="2023-07-01T13:36:57.463" v="4769"/>
          <ac:picMkLst>
            <pc:docMk/>
            <pc:sldMk cId="719819687" sldId="273"/>
            <ac:picMk id="1036" creationId="{FF20813E-EF6F-4680-6913-C996BFFBC5AD}"/>
          </ac:picMkLst>
        </pc:picChg>
        <pc:picChg chg="mod">
          <ac:chgData name="Тимур Валиев" userId="c9c29e203e616623" providerId="LiveId" clId="{5BC61F6E-E9F8-44E2-944A-33A8FA1D5316}" dt="2023-07-01T13:36:57.463" v="4769"/>
          <ac:picMkLst>
            <pc:docMk/>
            <pc:sldMk cId="719819687" sldId="273"/>
            <ac:picMk id="1037" creationId="{2C03FE72-2B43-926E-0D32-3E485037B2C4}"/>
          </ac:picMkLst>
        </pc:picChg>
        <pc:cxnChg chg="add mod">
          <ac:chgData name="Тимур Валиев" userId="c9c29e203e616623" providerId="LiveId" clId="{5BC61F6E-E9F8-44E2-944A-33A8FA1D5316}" dt="2023-07-01T13:33:31.181" v="4725" actId="14826"/>
          <ac:cxnSpMkLst>
            <pc:docMk/>
            <pc:sldMk cId="719819687" sldId="273"/>
            <ac:cxnSpMk id="20" creationId="{2FA894DA-A593-047D-FD85-AEB4DE93DDC8}"/>
          </ac:cxnSpMkLst>
        </pc:cxnChg>
        <pc:cxnChg chg="mod">
          <ac:chgData name="Тимур Валиев" userId="c9c29e203e616623" providerId="LiveId" clId="{5BC61F6E-E9F8-44E2-944A-33A8FA1D5316}" dt="2023-07-01T13:48:48.186" v="4835" actId="1076"/>
          <ac:cxnSpMkLst>
            <pc:docMk/>
            <pc:sldMk cId="719819687" sldId="273"/>
            <ac:cxnSpMk id="32" creationId="{D15574E2-69FB-8111-EE6F-8189D5A30365}"/>
          </ac:cxnSpMkLst>
        </pc:cxnChg>
        <pc:cxnChg chg="mod">
          <ac:chgData name="Тимур Валиев" userId="c9c29e203e616623" providerId="LiveId" clId="{5BC61F6E-E9F8-44E2-944A-33A8FA1D5316}" dt="2023-07-01T13:48:51.786" v="4836" actId="1076"/>
          <ac:cxnSpMkLst>
            <pc:docMk/>
            <pc:sldMk cId="719819687" sldId="273"/>
            <ac:cxnSpMk id="39" creationId="{0034714E-084C-FB44-738C-251A04F5B771}"/>
          </ac:cxnSpMkLst>
        </pc:cxnChg>
        <pc:cxnChg chg="mod">
          <ac:chgData name="Тимур Валиев" userId="c9c29e203e616623" providerId="LiveId" clId="{5BC61F6E-E9F8-44E2-944A-33A8FA1D5316}" dt="2023-07-01T13:36:28.584" v="4765" actId="14826"/>
          <ac:cxnSpMkLst>
            <pc:docMk/>
            <pc:sldMk cId="719819687" sldId="273"/>
            <ac:cxnSpMk id="46" creationId="{E32C503E-7A31-9E8C-590F-5DC4F55FB857}"/>
          </ac:cxnSpMkLst>
        </pc:cxnChg>
      </pc:sldChg>
      <pc:sldChg chg="new del">
        <pc:chgData name="Тимур Валиев" userId="c9c29e203e616623" providerId="LiveId" clId="{5BC61F6E-E9F8-44E2-944A-33A8FA1D5316}" dt="2023-07-01T12:36:30.924" v="4501" actId="680"/>
        <pc:sldMkLst>
          <pc:docMk/>
          <pc:sldMk cId="1362070142" sldId="273"/>
        </pc:sldMkLst>
      </pc:sldChg>
      <pc:sldChg chg="addSp delSp modSp new del mod">
        <pc:chgData name="Тимур Валиев" userId="c9c29e203e616623" providerId="LiveId" clId="{5BC61F6E-E9F8-44E2-944A-33A8FA1D5316}" dt="2023-07-01T13:05:39.933" v="4513" actId="2696"/>
        <pc:sldMkLst>
          <pc:docMk/>
          <pc:sldMk cId="2697685331" sldId="273"/>
        </pc:sldMkLst>
        <pc:spChg chg="del">
          <ac:chgData name="Тимур Валиев" userId="c9c29e203e616623" providerId="LiveId" clId="{5BC61F6E-E9F8-44E2-944A-33A8FA1D5316}" dt="2023-07-01T12:36:37.643" v="4503" actId="21"/>
          <ac:spMkLst>
            <pc:docMk/>
            <pc:sldMk cId="2697685331" sldId="273"/>
            <ac:spMk id="2" creationId="{31B558F3-9787-0CEB-A1F1-7185DB527068}"/>
          </ac:spMkLst>
        </pc:spChg>
        <pc:spChg chg="del">
          <ac:chgData name="Тимур Валиев" userId="c9c29e203e616623" providerId="LiveId" clId="{5BC61F6E-E9F8-44E2-944A-33A8FA1D5316}" dt="2023-07-01T12:36:37.643" v="4503" actId="21"/>
          <ac:spMkLst>
            <pc:docMk/>
            <pc:sldMk cId="2697685331" sldId="273"/>
            <ac:spMk id="3" creationId="{E6A4114C-95CC-FA1D-25C1-08E3465AFDDA}"/>
          </ac:spMkLst>
        </pc:spChg>
        <pc:spChg chg="add del">
          <ac:chgData name="Тимур Валиев" userId="c9c29e203e616623" providerId="LiveId" clId="{5BC61F6E-E9F8-44E2-944A-33A8FA1D5316}" dt="2023-07-01T12:38:27.552" v="4505" actId="22"/>
          <ac:spMkLst>
            <pc:docMk/>
            <pc:sldMk cId="2697685331" sldId="273"/>
            <ac:spMk id="5" creationId="{6A4599DB-1E3E-E653-0FFF-5D0F70BFB47D}"/>
          </ac:spMkLst>
        </pc:spChg>
        <pc:spChg chg="add mod">
          <ac:chgData name="Тимур Валиев" userId="c9c29e203e616623" providerId="LiveId" clId="{5BC61F6E-E9F8-44E2-944A-33A8FA1D5316}" dt="2023-07-01T12:38:41.270" v="4512" actId="21"/>
          <ac:spMkLst>
            <pc:docMk/>
            <pc:sldMk cId="2697685331" sldId="273"/>
            <ac:spMk id="7" creationId="{E7EA2CC7-6668-DFCC-A7C2-BDF35B44177C}"/>
          </ac:spMkLst>
        </pc:spChg>
      </pc:sldChg>
      <pc:sldChg chg="addSp delSp modSp new mod ord">
        <pc:chgData name="Тимур Валиев" userId="c9c29e203e616623" providerId="LiveId" clId="{5BC61F6E-E9F8-44E2-944A-33A8FA1D5316}" dt="2023-07-05T07:53:40.177" v="9041" actId="21"/>
        <pc:sldMkLst>
          <pc:docMk/>
          <pc:sldMk cId="1149620017" sldId="274"/>
        </pc:sldMkLst>
        <pc:spChg chg="del">
          <ac:chgData name="Тимур Валиев" userId="c9c29e203e616623" providerId="LiveId" clId="{5BC61F6E-E9F8-44E2-944A-33A8FA1D5316}" dt="2023-07-01T13:38:20.359" v="4775" actId="21"/>
          <ac:spMkLst>
            <pc:docMk/>
            <pc:sldMk cId="1149620017" sldId="274"/>
            <ac:spMk id="2" creationId="{F43C369D-E03C-A739-5A40-BC15787AE214}"/>
          </ac:spMkLst>
        </pc:spChg>
        <pc:spChg chg="del">
          <ac:chgData name="Тимур Валиев" userId="c9c29e203e616623" providerId="LiveId" clId="{5BC61F6E-E9F8-44E2-944A-33A8FA1D5316}" dt="2023-07-01T13:38:20.359" v="4775" actId="21"/>
          <ac:spMkLst>
            <pc:docMk/>
            <pc:sldMk cId="1149620017" sldId="274"/>
            <ac:spMk id="3" creationId="{305E477A-F5FB-E945-0D53-2FB5E0EB6BD5}"/>
          </ac:spMkLst>
        </pc:spChg>
        <pc:spChg chg="add mod">
          <ac:chgData name="Тимур Валиев" userId="c9c29e203e616623" providerId="LiveId" clId="{5BC61F6E-E9F8-44E2-944A-33A8FA1D5316}" dt="2023-07-01T13:38:25.627" v="4776"/>
          <ac:spMkLst>
            <pc:docMk/>
            <pc:sldMk cId="1149620017" sldId="274"/>
            <ac:spMk id="4" creationId="{BA1B4792-E1E9-0353-5469-4E5731658E97}"/>
          </ac:spMkLst>
        </pc:spChg>
        <pc:spChg chg="add mod">
          <ac:chgData name="Тимур Валиев" userId="c9c29e203e616623" providerId="LiveId" clId="{5BC61F6E-E9F8-44E2-944A-33A8FA1D5316}" dt="2023-07-01T13:38:25.627" v="4776"/>
          <ac:spMkLst>
            <pc:docMk/>
            <pc:sldMk cId="1149620017" sldId="274"/>
            <ac:spMk id="5" creationId="{2CF87D5B-7E6E-EE1F-39DE-46B149FCF4EB}"/>
          </ac:spMkLst>
        </pc:spChg>
        <pc:spChg chg="add del mod">
          <ac:chgData name="Тимур Валиев" userId="c9c29e203e616623" providerId="LiveId" clId="{5BC61F6E-E9F8-44E2-944A-33A8FA1D5316}" dt="2023-07-01T14:09:27.170" v="4986" actId="21"/>
          <ac:spMkLst>
            <pc:docMk/>
            <pc:sldMk cId="1149620017" sldId="274"/>
            <ac:spMk id="7" creationId="{EAB7AF0A-651D-FCE9-4ED0-FF8308467179}"/>
          </ac:spMkLst>
        </pc:spChg>
        <pc:spChg chg="add del mod">
          <ac:chgData name="Тимур Валиев" userId="c9c29e203e616623" providerId="LiveId" clId="{5BC61F6E-E9F8-44E2-944A-33A8FA1D5316}" dt="2023-07-03T11:10:22.989" v="5774" actId="21"/>
          <ac:spMkLst>
            <pc:docMk/>
            <pc:sldMk cId="1149620017" sldId="274"/>
            <ac:spMk id="11" creationId="{A6D3CF21-D121-3586-E56D-A0245353CA88}"/>
          </ac:spMkLst>
        </pc:spChg>
        <pc:spChg chg="add mod">
          <ac:chgData name="Тимур Валиев" userId="c9c29e203e616623" providerId="LiveId" clId="{5BC61F6E-E9F8-44E2-944A-33A8FA1D5316}" dt="2023-07-03T11:35:36.747" v="6020" actId="1076"/>
          <ac:spMkLst>
            <pc:docMk/>
            <pc:sldMk cId="1149620017" sldId="274"/>
            <ac:spMk id="12" creationId="{EDF65C8F-DFA6-390D-ADDA-691F72E559B7}"/>
          </ac:spMkLst>
        </pc:spChg>
        <pc:spChg chg="add del mod">
          <ac:chgData name="Тимур Валиев" userId="c9c29e203e616623" providerId="LiveId" clId="{5BC61F6E-E9F8-44E2-944A-33A8FA1D5316}" dt="2023-07-03T11:29:23.883" v="6012" actId="465"/>
          <ac:spMkLst>
            <pc:docMk/>
            <pc:sldMk cId="1149620017" sldId="274"/>
            <ac:spMk id="15" creationId="{CD294A54-4627-66BF-345E-D85561D47EB1}"/>
          </ac:spMkLst>
        </pc:spChg>
        <pc:spChg chg="add del mod">
          <ac:chgData name="Тимур Валиев" userId="c9c29e203e616623" providerId="LiveId" clId="{5BC61F6E-E9F8-44E2-944A-33A8FA1D5316}" dt="2023-07-03T11:29:02.537" v="6010" actId="14826"/>
          <ac:spMkLst>
            <pc:docMk/>
            <pc:sldMk cId="1149620017" sldId="274"/>
            <ac:spMk id="16" creationId="{ECE99E1D-B98B-3127-554D-84F85FD5FB00}"/>
          </ac:spMkLst>
        </pc:spChg>
        <pc:spChg chg="add del mod">
          <ac:chgData name="Тимур Валиев" userId="c9c29e203e616623" providerId="LiveId" clId="{5BC61F6E-E9F8-44E2-944A-33A8FA1D5316}" dt="2023-07-03T11:21:30.607" v="5883" actId="21"/>
          <ac:spMkLst>
            <pc:docMk/>
            <pc:sldMk cId="1149620017" sldId="274"/>
            <ac:spMk id="19" creationId="{CBD55946-91F2-89EE-BA90-223EF5F674CB}"/>
          </ac:spMkLst>
        </pc:spChg>
        <pc:spChg chg="add del mod">
          <ac:chgData name="Тимур Валиев" userId="c9c29e203e616623" providerId="LiveId" clId="{5BC61F6E-E9F8-44E2-944A-33A8FA1D5316}" dt="2023-07-03T11:21:30.607" v="5883" actId="21"/>
          <ac:spMkLst>
            <pc:docMk/>
            <pc:sldMk cId="1149620017" sldId="274"/>
            <ac:spMk id="20" creationId="{22016C22-1923-F29C-9FF2-98ECCD2E3DB7}"/>
          </ac:spMkLst>
        </pc:spChg>
        <pc:spChg chg="add del mod">
          <ac:chgData name="Тимур Валиев" userId="c9c29e203e616623" providerId="LiveId" clId="{5BC61F6E-E9F8-44E2-944A-33A8FA1D5316}" dt="2023-07-03T11:21:30.607" v="5883" actId="21"/>
          <ac:spMkLst>
            <pc:docMk/>
            <pc:sldMk cId="1149620017" sldId="274"/>
            <ac:spMk id="22" creationId="{5E3DB405-336D-B9D0-86FB-E934A0D98B5C}"/>
          </ac:spMkLst>
        </pc:spChg>
        <pc:spChg chg="add del mod">
          <ac:chgData name="Тимур Валиев" userId="c9c29e203e616623" providerId="LiveId" clId="{5BC61F6E-E9F8-44E2-944A-33A8FA1D5316}" dt="2023-07-03T11:21:30.607" v="5883" actId="21"/>
          <ac:spMkLst>
            <pc:docMk/>
            <pc:sldMk cId="1149620017" sldId="274"/>
            <ac:spMk id="23" creationId="{DD2BD278-DB5F-843B-684D-5785F9F4F340}"/>
          </ac:spMkLst>
        </pc:spChg>
        <pc:spChg chg="add del mod">
          <ac:chgData name="Тимур Валиев" userId="c9c29e203e616623" providerId="LiveId" clId="{5BC61F6E-E9F8-44E2-944A-33A8FA1D5316}" dt="2023-07-01T14:02:52.657" v="4950"/>
          <ac:spMkLst>
            <pc:docMk/>
            <pc:sldMk cId="1149620017" sldId="274"/>
            <ac:spMk id="25" creationId="{2243CA4E-FB40-366C-3147-2EC0AF211561}"/>
          </ac:spMkLst>
        </pc:spChg>
        <pc:spChg chg="add mod">
          <ac:chgData name="Тимур Валиев" userId="c9c29e203e616623" providerId="LiveId" clId="{5BC61F6E-E9F8-44E2-944A-33A8FA1D5316}" dt="2023-07-01T14:07:52.295" v="4968" actId="571"/>
          <ac:spMkLst>
            <pc:docMk/>
            <pc:sldMk cId="1149620017" sldId="274"/>
            <ac:spMk id="27" creationId="{C3605648-B8E3-279B-C973-AC9D4E1DD036}"/>
          </ac:spMkLst>
        </pc:spChg>
        <pc:spChg chg="add mod">
          <ac:chgData name="Тимур Валиев" userId="c9c29e203e616623" providerId="LiveId" clId="{5BC61F6E-E9F8-44E2-944A-33A8FA1D5316}" dt="2023-07-01T14:09:34.739" v="4989" actId="571"/>
          <ac:spMkLst>
            <pc:docMk/>
            <pc:sldMk cId="1149620017" sldId="274"/>
            <ac:spMk id="28" creationId="{6D0E2E69-3032-846A-4DC9-FABA773B9FBC}"/>
          </ac:spMkLst>
        </pc:spChg>
        <pc:spChg chg="add mod">
          <ac:chgData name="Тимур Валиев" userId="c9c29e203e616623" providerId="LiveId" clId="{5BC61F6E-E9F8-44E2-944A-33A8FA1D5316}" dt="2023-07-01T14:09:34.739" v="4989" actId="571"/>
          <ac:spMkLst>
            <pc:docMk/>
            <pc:sldMk cId="1149620017" sldId="274"/>
            <ac:spMk id="29" creationId="{41D98D97-9809-7728-FEC1-6A7587B2D979}"/>
          </ac:spMkLst>
        </pc:spChg>
        <pc:spChg chg="add del mod">
          <ac:chgData name="Тимур Валиев" userId="c9c29e203e616623" providerId="LiveId" clId="{5BC61F6E-E9F8-44E2-944A-33A8FA1D5316}" dt="2023-07-04T15:16:12.377" v="7508" actId="21"/>
          <ac:spMkLst>
            <pc:docMk/>
            <pc:sldMk cId="1149620017" sldId="274"/>
            <ac:spMk id="30" creationId="{E4FB4004-0ECF-2E74-68F1-3BD97B16FBEC}"/>
          </ac:spMkLst>
        </pc:spChg>
        <pc:spChg chg="add mod">
          <ac:chgData name="Тимур Валиев" userId="c9c29e203e616623" providerId="LiveId" clId="{5BC61F6E-E9F8-44E2-944A-33A8FA1D5316}" dt="2023-07-03T11:35:21.054" v="6019" actId="14826"/>
          <ac:spMkLst>
            <pc:docMk/>
            <pc:sldMk cId="1149620017" sldId="274"/>
            <ac:spMk id="31" creationId="{1448CA61-136F-312C-467C-82D9CDD316FC}"/>
          </ac:spMkLst>
        </pc:spChg>
        <pc:spChg chg="add mod">
          <ac:chgData name="Тимур Валиев" userId="c9c29e203e616623" providerId="LiveId" clId="{5BC61F6E-E9F8-44E2-944A-33A8FA1D5316}" dt="2023-07-03T11:35:21.054" v="6019" actId="14826"/>
          <ac:spMkLst>
            <pc:docMk/>
            <pc:sldMk cId="1149620017" sldId="274"/>
            <ac:spMk id="32" creationId="{23068A12-8202-2BF3-59A9-0455B087864B}"/>
          </ac:spMkLst>
        </pc:spChg>
        <pc:spChg chg="add mod topLvl">
          <ac:chgData name="Тимур Валиев" userId="c9c29e203e616623" providerId="LiveId" clId="{5BC61F6E-E9F8-44E2-944A-33A8FA1D5316}" dt="2023-07-03T11:31:49.146" v="6015" actId="14826"/>
          <ac:spMkLst>
            <pc:docMk/>
            <pc:sldMk cId="1149620017" sldId="274"/>
            <ac:spMk id="34" creationId="{EDDECF74-1312-33A3-91AE-3E36C442B107}"/>
          </ac:spMkLst>
        </pc:spChg>
        <pc:spChg chg="add mod topLvl">
          <ac:chgData name="Тимур Валиев" userId="c9c29e203e616623" providerId="LiveId" clId="{5BC61F6E-E9F8-44E2-944A-33A8FA1D5316}" dt="2023-07-03T11:31:49.146" v="6015" actId="14826"/>
          <ac:spMkLst>
            <pc:docMk/>
            <pc:sldMk cId="1149620017" sldId="274"/>
            <ac:spMk id="35" creationId="{47CB7277-F992-B2AC-EBCD-9D2F0638E8D3}"/>
          </ac:spMkLst>
        </pc:spChg>
        <pc:spChg chg="add mod topLvl">
          <ac:chgData name="Тимур Валиев" userId="c9c29e203e616623" providerId="LiveId" clId="{5BC61F6E-E9F8-44E2-944A-33A8FA1D5316}" dt="2023-07-03T11:30:13.973" v="6013" actId="14826"/>
          <ac:spMkLst>
            <pc:docMk/>
            <pc:sldMk cId="1149620017" sldId="274"/>
            <ac:spMk id="37" creationId="{E907AC5F-4A67-C1A3-3D2F-7540054E8534}"/>
          </ac:spMkLst>
        </pc:spChg>
        <pc:spChg chg="add mod topLvl">
          <ac:chgData name="Тимур Валиев" userId="c9c29e203e616623" providerId="LiveId" clId="{5BC61F6E-E9F8-44E2-944A-33A8FA1D5316}" dt="2023-07-03T11:30:13.973" v="6013" actId="14826"/>
          <ac:spMkLst>
            <pc:docMk/>
            <pc:sldMk cId="1149620017" sldId="274"/>
            <ac:spMk id="38" creationId="{22A799F3-CEF8-0473-8362-C02D77970743}"/>
          </ac:spMkLst>
        </pc:spChg>
        <pc:spChg chg="add del">
          <ac:chgData name="Тимур Валиев" userId="c9c29e203e616623" providerId="LiveId" clId="{5BC61F6E-E9F8-44E2-944A-33A8FA1D5316}" dt="2023-07-05T07:45:31.995" v="8470" actId="21"/>
          <ac:spMkLst>
            <pc:docMk/>
            <pc:sldMk cId="1149620017" sldId="274"/>
            <ac:spMk id="46" creationId="{BD3FC4E3-D213-E42F-5B07-2F04F3F134C6}"/>
          </ac:spMkLst>
        </pc:spChg>
        <pc:spChg chg="add del mod ord">
          <ac:chgData name="Тимур Валиев" userId="c9c29e203e616623" providerId="LiveId" clId="{5BC61F6E-E9F8-44E2-944A-33A8FA1D5316}" dt="2023-07-05T07:53:40.177" v="9041" actId="21"/>
          <ac:spMkLst>
            <pc:docMk/>
            <pc:sldMk cId="1149620017" sldId="274"/>
            <ac:spMk id="47" creationId="{8F36E3B0-BA84-7C09-8AC0-C510D4932321}"/>
          </ac:spMkLst>
        </pc:spChg>
        <pc:grpChg chg="add mod">
          <ac:chgData name="Тимур Валиев" userId="c9c29e203e616623" providerId="LiveId" clId="{5BC61F6E-E9F8-44E2-944A-33A8FA1D5316}" dt="2023-07-03T11:29:02.537" v="6010" actId="14826"/>
          <ac:grpSpMkLst>
            <pc:docMk/>
            <pc:sldMk cId="1149620017" sldId="274"/>
            <ac:grpSpMk id="40" creationId="{46305EBB-F5A1-070D-4C79-0D38C417A354}"/>
          </ac:grpSpMkLst>
        </pc:grpChg>
        <pc:grpChg chg="add del mod">
          <ac:chgData name="Тимур Валиев" userId="c9c29e203e616623" providerId="LiveId" clId="{5BC61F6E-E9F8-44E2-944A-33A8FA1D5316}" dt="2023-07-03T11:24:09.699" v="5918" actId="165"/>
          <ac:grpSpMkLst>
            <pc:docMk/>
            <pc:sldMk cId="1149620017" sldId="274"/>
            <ac:grpSpMk id="41" creationId="{78E1EECF-ECEB-76A9-77F8-EA7E5DA1182E}"/>
          </ac:grpSpMkLst>
        </pc:grpChg>
        <pc:grpChg chg="add del mod">
          <ac:chgData name="Тимур Валиев" userId="c9c29e203e616623" providerId="LiveId" clId="{5BC61F6E-E9F8-44E2-944A-33A8FA1D5316}" dt="2023-07-03T11:24:21.109" v="5922" actId="165"/>
          <ac:grpSpMkLst>
            <pc:docMk/>
            <pc:sldMk cId="1149620017" sldId="274"/>
            <ac:grpSpMk id="42" creationId="{27AE1D92-9D1B-5352-EE11-C1FB9FD659AA}"/>
          </ac:grpSpMkLst>
        </pc:grpChg>
        <pc:grpChg chg="add mod">
          <ac:chgData name="Тимур Валиев" userId="c9c29e203e616623" providerId="LiveId" clId="{5BC61F6E-E9F8-44E2-944A-33A8FA1D5316}" dt="2023-07-03T11:35:21.054" v="6019" actId="14826"/>
          <ac:grpSpMkLst>
            <pc:docMk/>
            <pc:sldMk cId="1149620017" sldId="274"/>
            <ac:grpSpMk id="43" creationId="{273A5CD2-2D2D-317A-7EA2-9E0DE0EFA4E0}"/>
          </ac:grpSpMkLst>
        </pc:grpChg>
        <pc:grpChg chg="add mod">
          <ac:chgData name="Тимур Валиев" userId="c9c29e203e616623" providerId="LiveId" clId="{5BC61F6E-E9F8-44E2-944A-33A8FA1D5316}" dt="2023-07-03T11:30:13.973" v="6013" actId="14826"/>
          <ac:grpSpMkLst>
            <pc:docMk/>
            <pc:sldMk cId="1149620017" sldId="274"/>
            <ac:grpSpMk id="44" creationId="{EC81FC37-D19C-639B-9F9D-F3595D3A94EB}"/>
          </ac:grpSpMkLst>
        </pc:grpChg>
        <pc:grpChg chg="add mod">
          <ac:chgData name="Тимур Валиев" userId="c9c29e203e616623" providerId="LiveId" clId="{5BC61F6E-E9F8-44E2-944A-33A8FA1D5316}" dt="2023-07-03T11:31:49.146" v="6015" actId="14826"/>
          <ac:grpSpMkLst>
            <pc:docMk/>
            <pc:sldMk cId="1149620017" sldId="274"/>
            <ac:grpSpMk id="45" creationId="{D9CE4C61-57C6-DD5E-FB39-CB898F83289D}"/>
          </ac:grpSpMkLst>
        </pc:grpChg>
        <pc:picChg chg="add mod ord modCrop">
          <ac:chgData name="Тимур Валиев" userId="c9c29e203e616623" providerId="LiveId" clId="{5BC61F6E-E9F8-44E2-944A-33A8FA1D5316}" dt="2023-07-05T07:45:51.090" v="8474" actId="167"/>
          <ac:picMkLst>
            <pc:docMk/>
            <pc:sldMk cId="1149620017" sldId="274"/>
            <ac:picMk id="9" creationId="{61E52F67-D976-CEAC-9C52-2C7EF3771109}"/>
          </ac:picMkLst>
        </pc:picChg>
        <pc:picChg chg="add del mod">
          <ac:chgData name="Тимур Валиев" userId="c9c29e203e616623" providerId="LiveId" clId="{5BC61F6E-E9F8-44E2-944A-33A8FA1D5316}" dt="2023-07-01T14:00:02.186" v="4907" actId="21"/>
          <ac:picMkLst>
            <pc:docMk/>
            <pc:sldMk cId="1149620017" sldId="274"/>
            <ac:picMk id="10" creationId="{5B005FE9-D763-7FB1-ED3F-067F82CE01CA}"/>
          </ac:picMkLst>
        </pc:picChg>
        <pc:picChg chg="add mod">
          <ac:chgData name="Тимур Валиев" userId="c9c29e203e616623" providerId="LiveId" clId="{5BC61F6E-E9F8-44E2-944A-33A8FA1D5316}" dt="2023-07-03T11:36:39.982" v="6050" actId="1076"/>
          <ac:picMkLst>
            <pc:docMk/>
            <pc:sldMk cId="1149620017" sldId="274"/>
            <ac:picMk id="13" creationId="{137B0770-A619-05C1-3630-6B0B3D21DBA8}"/>
          </ac:picMkLst>
        </pc:picChg>
        <pc:picChg chg="add del mod">
          <ac:chgData name="Тимур Валиев" userId="c9c29e203e616623" providerId="LiveId" clId="{5BC61F6E-E9F8-44E2-944A-33A8FA1D5316}" dt="2023-07-03T11:29:02.537" v="6010" actId="14826"/>
          <ac:picMkLst>
            <pc:docMk/>
            <pc:sldMk cId="1149620017" sldId="274"/>
            <ac:picMk id="18" creationId="{9304CBA9-2665-6C64-FB4E-D9DAECC377CE}"/>
          </ac:picMkLst>
        </pc:picChg>
        <pc:picChg chg="add del mod">
          <ac:chgData name="Тимур Валиев" userId="c9c29e203e616623" providerId="LiveId" clId="{5BC61F6E-E9F8-44E2-944A-33A8FA1D5316}" dt="2023-07-03T11:21:30.607" v="5883" actId="21"/>
          <ac:picMkLst>
            <pc:docMk/>
            <pc:sldMk cId="1149620017" sldId="274"/>
            <ac:picMk id="21" creationId="{08422525-BB1C-79D8-E2E5-515E0DC56B75}"/>
          </ac:picMkLst>
        </pc:picChg>
        <pc:picChg chg="add del mod">
          <ac:chgData name="Тимур Валиев" userId="c9c29e203e616623" providerId="LiveId" clId="{5BC61F6E-E9F8-44E2-944A-33A8FA1D5316}" dt="2023-07-03T11:21:30.607" v="5883" actId="21"/>
          <ac:picMkLst>
            <pc:docMk/>
            <pc:sldMk cId="1149620017" sldId="274"/>
            <ac:picMk id="24" creationId="{CFDD6AF3-176B-DD2F-C7F8-714602AA7530}"/>
          </ac:picMkLst>
        </pc:picChg>
        <pc:picChg chg="add del">
          <ac:chgData name="Тимур Валиев" userId="c9c29e203e616623" providerId="LiveId" clId="{5BC61F6E-E9F8-44E2-944A-33A8FA1D5316}" dt="2023-07-01T14:02:54.034" v="4952"/>
          <ac:picMkLst>
            <pc:docMk/>
            <pc:sldMk cId="1149620017" sldId="274"/>
            <ac:picMk id="26" creationId="{81FD53D1-A952-360A-D740-C1209EA76D6F}"/>
          </ac:picMkLst>
        </pc:picChg>
        <pc:picChg chg="add mod">
          <ac:chgData name="Тимур Валиев" userId="c9c29e203e616623" providerId="LiveId" clId="{5BC61F6E-E9F8-44E2-944A-33A8FA1D5316}" dt="2023-07-03T11:35:21.054" v="6019" actId="14826"/>
          <ac:picMkLst>
            <pc:docMk/>
            <pc:sldMk cId="1149620017" sldId="274"/>
            <ac:picMk id="33" creationId="{3202DF27-9AD9-0C9B-3026-CA17BDC45887}"/>
          </ac:picMkLst>
        </pc:picChg>
        <pc:picChg chg="add mod topLvl">
          <ac:chgData name="Тимур Валиев" userId="c9c29e203e616623" providerId="LiveId" clId="{5BC61F6E-E9F8-44E2-944A-33A8FA1D5316}" dt="2023-07-03T11:31:55.321" v="6016" actId="1076"/>
          <ac:picMkLst>
            <pc:docMk/>
            <pc:sldMk cId="1149620017" sldId="274"/>
            <ac:picMk id="36" creationId="{2B309285-7CEA-DC2D-913E-68EAC2D195B8}"/>
          </ac:picMkLst>
        </pc:picChg>
        <pc:picChg chg="add mod topLvl">
          <ac:chgData name="Тимур Валиев" userId="c9c29e203e616623" providerId="LiveId" clId="{5BC61F6E-E9F8-44E2-944A-33A8FA1D5316}" dt="2023-07-03T11:30:13.973" v="6013" actId="14826"/>
          <ac:picMkLst>
            <pc:docMk/>
            <pc:sldMk cId="1149620017" sldId="274"/>
            <ac:picMk id="39" creationId="{FB128A07-51C5-25E8-66E7-1781F644E8D7}"/>
          </ac:picMkLst>
        </pc:picChg>
        <pc:cxnChg chg="add mod">
          <ac:chgData name="Тимур Валиев" userId="c9c29e203e616623" providerId="LiveId" clId="{5BC61F6E-E9F8-44E2-944A-33A8FA1D5316}" dt="2023-07-03T11:36:03.093" v="6047" actId="1076"/>
          <ac:cxnSpMkLst>
            <pc:docMk/>
            <pc:sldMk cId="1149620017" sldId="274"/>
            <ac:cxnSpMk id="14" creationId="{CECD09B3-E344-639C-F044-72AC22D571D8}"/>
          </ac:cxnSpMkLst>
        </pc:cxnChg>
      </pc:sldChg>
      <pc:sldChg chg="addSp delSp modSp new del mod">
        <pc:chgData name="Тимур Валиев" userId="c9c29e203e616623" providerId="LiveId" clId="{5BC61F6E-E9F8-44E2-944A-33A8FA1D5316}" dt="2023-07-04T16:54:40.942" v="8220" actId="2696"/>
        <pc:sldMkLst>
          <pc:docMk/>
          <pc:sldMk cId="2083427031" sldId="275"/>
        </pc:sldMkLst>
        <pc:spChg chg="del">
          <ac:chgData name="Тимур Валиев" userId="c9c29e203e616623" providerId="LiveId" clId="{5BC61F6E-E9F8-44E2-944A-33A8FA1D5316}" dt="2023-07-01T14:09:32.184" v="4988" actId="21"/>
          <ac:spMkLst>
            <pc:docMk/>
            <pc:sldMk cId="2083427031" sldId="275"/>
            <ac:spMk id="2" creationId="{5EB7765D-32B4-260E-53E0-57600DFA2553}"/>
          </ac:spMkLst>
        </pc:spChg>
        <pc:spChg chg="del">
          <ac:chgData name="Тимур Валиев" userId="c9c29e203e616623" providerId="LiveId" clId="{5BC61F6E-E9F8-44E2-944A-33A8FA1D5316}" dt="2023-07-01T14:09:32.184" v="4988" actId="21"/>
          <ac:spMkLst>
            <pc:docMk/>
            <pc:sldMk cId="2083427031" sldId="275"/>
            <ac:spMk id="3" creationId="{35CAC424-778D-711F-46CE-41583E8301BC}"/>
          </ac:spMkLst>
        </pc:spChg>
        <pc:spChg chg="add mod">
          <ac:chgData name="Тимур Валиев" userId="c9c29e203e616623" providerId="LiveId" clId="{5BC61F6E-E9F8-44E2-944A-33A8FA1D5316}" dt="2023-07-01T14:09:47.316" v="4992"/>
          <ac:spMkLst>
            <pc:docMk/>
            <pc:sldMk cId="2083427031" sldId="275"/>
            <ac:spMk id="4" creationId="{D73A2B69-4627-92C0-634F-CB7992F998E8}"/>
          </ac:spMkLst>
        </pc:spChg>
        <pc:spChg chg="add mod">
          <ac:chgData name="Тимур Валиев" userId="c9c29e203e616623" providerId="LiveId" clId="{5BC61F6E-E9F8-44E2-944A-33A8FA1D5316}" dt="2023-07-01T14:09:47.316" v="4992"/>
          <ac:spMkLst>
            <pc:docMk/>
            <pc:sldMk cId="2083427031" sldId="275"/>
            <ac:spMk id="5" creationId="{79503E4A-9F6E-4448-70BD-85B6EE318671}"/>
          </ac:spMkLst>
        </pc:spChg>
        <pc:spChg chg="add del">
          <ac:chgData name="Тимур Валиев" userId="c9c29e203e616623" providerId="LiveId" clId="{5BC61F6E-E9F8-44E2-944A-33A8FA1D5316}" dt="2023-07-01T14:10:04.999" v="4994" actId="22"/>
          <ac:spMkLst>
            <pc:docMk/>
            <pc:sldMk cId="2083427031" sldId="275"/>
            <ac:spMk id="7" creationId="{96B1CCF6-5D1A-40EF-2BA0-CEDC49890035}"/>
          </ac:spMkLst>
        </pc:spChg>
        <pc:spChg chg="add del mod">
          <ac:chgData name="Тимур Валиев" userId="c9c29e203e616623" providerId="LiveId" clId="{5BC61F6E-E9F8-44E2-944A-33A8FA1D5316}" dt="2023-07-03T11:08:52.001" v="5753" actId="21"/>
          <ac:spMkLst>
            <pc:docMk/>
            <pc:sldMk cId="2083427031" sldId="275"/>
            <ac:spMk id="9" creationId="{4B831BE8-AA21-5707-F6D2-5202AFF87704}"/>
          </ac:spMkLst>
        </pc:spChg>
        <pc:spChg chg="add del">
          <ac:chgData name="Тимур Валиев" userId="c9c29e203e616623" providerId="LiveId" clId="{5BC61F6E-E9F8-44E2-944A-33A8FA1D5316}" dt="2023-07-03T11:08:48.308" v="5750" actId="22"/>
          <ac:spMkLst>
            <pc:docMk/>
            <pc:sldMk cId="2083427031" sldId="275"/>
            <ac:spMk id="11" creationId="{F9BCB272-DE6F-FB57-B1A9-476A6D5466BF}"/>
          </ac:spMkLst>
        </pc:spChg>
        <pc:spChg chg="add del mod">
          <ac:chgData name="Тимур Валиев" userId="c9c29e203e616623" providerId="LiveId" clId="{5BC61F6E-E9F8-44E2-944A-33A8FA1D5316}" dt="2023-07-03T11:38:22.936" v="6051" actId="21"/>
          <ac:spMkLst>
            <pc:docMk/>
            <pc:sldMk cId="2083427031" sldId="275"/>
            <ac:spMk id="13" creationId="{B1984A70-BB11-99B4-A15E-D237AEB514D9}"/>
          </ac:spMkLst>
        </pc:spChg>
        <pc:spChg chg="add del mod">
          <ac:chgData name="Тимур Валиев" userId="c9c29e203e616623" providerId="LiveId" clId="{5BC61F6E-E9F8-44E2-944A-33A8FA1D5316}" dt="2023-07-04T11:15:46.495" v="6501" actId="21"/>
          <ac:spMkLst>
            <pc:docMk/>
            <pc:sldMk cId="2083427031" sldId="275"/>
            <ac:spMk id="15" creationId="{1F77EFC1-E24D-86D9-D7F4-9157B849A61F}"/>
          </ac:spMkLst>
        </pc:spChg>
        <pc:spChg chg="add del mod topLvl">
          <ac:chgData name="Тимур Валиев" userId="c9c29e203e616623" providerId="LiveId" clId="{5BC61F6E-E9F8-44E2-944A-33A8FA1D5316}" dt="2023-07-03T13:20:39.179" v="6427"/>
          <ac:spMkLst>
            <pc:docMk/>
            <pc:sldMk cId="2083427031" sldId="275"/>
            <ac:spMk id="18" creationId="{B43F0BD7-15F5-D8DE-6D7F-99EEDEB24B7C}"/>
          </ac:spMkLst>
        </pc:spChg>
        <pc:spChg chg="add mod">
          <ac:chgData name="Тимур Валиев" userId="c9c29e203e616623" providerId="LiveId" clId="{5BC61F6E-E9F8-44E2-944A-33A8FA1D5316}" dt="2023-07-03T12:41:23.010" v="6083" actId="571"/>
          <ac:spMkLst>
            <pc:docMk/>
            <pc:sldMk cId="2083427031" sldId="275"/>
            <ac:spMk id="19" creationId="{4696BF45-B504-91D4-B717-358C357D888B}"/>
          </ac:spMkLst>
        </pc:spChg>
        <pc:spChg chg="add mod">
          <ac:chgData name="Тимур Валиев" userId="c9c29e203e616623" providerId="LiveId" clId="{5BC61F6E-E9F8-44E2-944A-33A8FA1D5316}" dt="2023-07-03T12:41:22.717" v="6082" actId="571"/>
          <ac:spMkLst>
            <pc:docMk/>
            <pc:sldMk cId="2083427031" sldId="275"/>
            <ac:spMk id="20" creationId="{944554F6-46A6-0725-0662-35AA5AFA2BFD}"/>
          </ac:spMkLst>
        </pc:spChg>
        <pc:spChg chg="add mod">
          <ac:chgData name="Тимур Валиев" userId="c9c29e203e616623" providerId="LiveId" clId="{5BC61F6E-E9F8-44E2-944A-33A8FA1D5316}" dt="2023-07-03T12:41:22.477" v="6081" actId="571"/>
          <ac:spMkLst>
            <pc:docMk/>
            <pc:sldMk cId="2083427031" sldId="275"/>
            <ac:spMk id="21" creationId="{DEF7A27A-B772-7C1B-7C2D-9E383992F70E}"/>
          </ac:spMkLst>
        </pc:spChg>
        <pc:spChg chg="add mod">
          <ac:chgData name="Тимур Валиев" userId="c9c29e203e616623" providerId="LiveId" clId="{5BC61F6E-E9F8-44E2-944A-33A8FA1D5316}" dt="2023-07-03T12:41:43.494" v="6094" actId="571"/>
          <ac:spMkLst>
            <pc:docMk/>
            <pc:sldMk cId="2083427031" sldId="275"/>
            <ac:spMk id="22" creationId="{B4D11D03-9B06-F464-F384-A53865E5199F}"/>
          </ac:spMkLst>
        </pc:spChg>
        <pc:spChg chg="add mod">
          <ac:chgData name="Тимур Валиев" userId="c9c29e203e616623" providerId="LiveId" clId="{5BC61F6E-E9F8-44E2-944A-33A8FA1D5316}" dt="2023-07-03T12:41:43.050" v="6093" actId="571"/>
          <ac:spMkLst>
            <pc:docMk/>
            <pc:sldMk cId="2083427031" sldId="275"/>
            <ac:spMk id="23" creationId="{EC0CEF27-E9FB-2A5E-AD8D-8A4BD826DC07}"/>
          </ac:spMkLst>
        </pc:spChg>
        <pc:spChg chg="add mod">
          <ac:chgData name="Тимур Валиев" userId="c9c29e203e616623" providerId="LiveId" clId="{5BC61F6E-E9F8-44E2-944A-33A8FA1D5316}" dt="2023-07-03T12:41:42.821" v="6092" actId="571"/>
          <ac:spMkLst>
            <pc:docMk/>
            <pc:sldMk cId="2083427031" sldId="275"/>
            <ac:spMk id="24" creationId="{AEBBF226-512E-4C57-3AE1-BEA45568FEC1}"/>
          </ac:spMkLst>
        </pc:spChg>
        <pc:spChg chg="add mod">
          <ac:chgData name="Тимур Валиев" userId="c9c29e203e616623" providerId="LiveId" clId="{5BC61F6E-E9F8-44E2-944A-33A8FA1D5316}" dt="2023-07-03T12:41:42.518" v="6091" actId="571"/>
          <ac:spMkLst>
            <pc:docMk/>
            <pc:sldMk cId="2083427031" sldId="275"/>
            <ac:spMk id="25" creationId="{1163EDEE-3052-F5EE-2B77-2DBE7EEEA3C3}"/>
          </ac:spMkLst>
        </pc:spChg>
        <pc:spChg chg="add del mod">
          <ac:chgData name="Тимур Валиев" userId="c9c29e203e616623" providerId="LiveId" clId="{5BC61F6E-E9F8-44E2-944A-33A8FA1D5316}" dt="2023-07-03T12:42:39.855" v="6101" actId="21"/>
          <ac:spMkLst>
            <pc:docMk/>
            <pc:sldMk cId="2083427031" sldId="275"/>
            <ac:spMk id="26" creationId="{1E86DCB7-AE75-3735-3B6E-9E2A3707A330}"/>
          </ac:spMkLst>
        </pc:spChg>
        <pc:spChg chg="add mod">
          <ac:chgData name="Тимур Валиев" userId="c9c29e203e616623" providerId="LiveId" clId="{5BC61F6E-E9F8-44E2-944A-33A8FA1D5316}" dt="2023-07-03T12:43:25.062" v="6111" actId="571"/>
          <ac:spMkLst>
            <pc:docMk/>
            <pc:sldMk cId="2083427031" sldId="275"/>
            <ac:spMk id="27" creationId="{3871CDC6-CA23-9266-8A5A-5BD25BACE26F}"/>
          </ac:spMkLst>
        </pc:spChg>
        <pc:spChg chg="add mod">
          <ac:chgData name="Тимур Валиев" userId="c9c29e203e616623" providerId="LiveId" clId="{5BC61F6E-E9F8-44E2-944A-33A8FA1D5316}" dt="2023-07-03T12:43:24.695" v="6110" actId="571"/>
          <ac:spMkLst>
            <pc:docMk/>
            <pc:sldMk cId="2083427031" sldId="275"/>
            <ac:spMk id="28" creationId="{2F497EE3-4AC8-A7CF-BBBE-41AC8FB3574B}"/>
          </ac:spMkLst>
        </pc:spChg>
        <pc:spChg chg="add mod">
          <ac:chgData name="Тимур Валиев" userId="c9c29e203e616623" providerId="LiveId" clId="{5BC61F6E-E9F8-44E2-944A-33A8FA1D5316}" dt="2023-07-03T12:43:24.435" v="6109" actId="571"/>
          <ac:spMkLst>
            <pc:docMk/>
            <pc:sldMk cId="2083427031" sldId="275"/>
            <ac:spMk id="29" creationId="{A7E3E6BF-279E-EEBA-3264-CB42165F4377}"/>
          </ac:spMkLst>
        </pc:spChg>
        <pc:spChg chg="add mod">
          <ac:chgData name="Тимур Валиев" userId="c9c29e203e616623" providerId="LiveId" clId="{5BC61F6E-E9F8-44E2-944A-33A8FA1D5316}" dt="2023-07-03T12:43:23.930" v="6108" actId="571"/>
          <ac:spMkLst>
            <pc:docMk/>
            <pc:sldMk cId="2083427031" sldId="275"/>
            <ac:spMk id="30" creationId="{FCF3E085-16AB-D9B0-6158-E859B480DF1D}"/>
          </ac:spMkLst>
        </pc:spChg>
        <pc:spChg chg="add mod">
          <ac:chgData name="Тимур Валиев" userId="c9c29e203e616623" providerId="LiveId" clId="{5BC61F6E-E9F8-44E2-944A-33A8FA1D5316}" dt="2023-07-03T12:43:22.470" v="6107" actId="571"/>
          <ac:spMkLst>
            <pc:docMk/>
            <pc:sldMk cId="2083427031" sldId="275"/>
            <ac:spMk id="31" creationId="{FCB65897-160A-2C3C-1D0E-622A7036A9B1}"/>
          </ac:spMkLst>
        </pc:spChg>
        <pc:spChg chg="add mod">
          <ac:chgData name="Тимур Валиев" userId="c9c29e203e616623" providerId="LiveId" clId="{5BC61F6E-E9F8-44E2-944A-33A8FA1D5316}" dt="2023-07-03T12:43:22.470" v="6107" actId="571"/>
          <ac:spMkLst>
            <pc:docMk/>
            <pc:sldMk cId="2083427031" sldId="275"/>
            <ac:spMk id="32" creationId="{CDECC369-3746-B4F5-CF29-6D303B3AB0EB}"/>
          </ac:spMkLst>
        </pc:spChg>
        <pc:spChg chg="add mod">
          <ac:chgData name="Тимур Валиев" userId="c9c29e203e616623" providerId="LiveId" clId="{5BC61F6E-E9F8-44E2-944A-33A8FA1D5316}" dt="2023-07-03T12:43:22.470" v="6107" actId="571"/>
          <ac:spMkLst>
            <pc:docMk/>
            <pc:sldMk cId="2083427031" sldId="275"/>
            <ac:spMk id="33" creationId="{906CB6D9-DB92-B03F-BB5A-1E803FC0EE09}"/>
          </ac:spMkLst>
        </pc:spChg>
        <pc:spChg chg="add mod">
          <ac:chgData name="Тимур Валиев" userId="c9c29e203e616623" providerId="LiveId" clId="{5BC61F6E-E9F8-44E2-944A-33A8FA1D5316}" dt="2023-07-03T12:43:22.470" v="6107" actId="571"/>
          <ac:spMkLst>
            <pc:docMk/>
            <pc:sldMk cId="2083427031" sldId="275"/>
            <ac:spMk id="34" creationId="{A4D7944A-9C90-BE31-7FA1-AB72B2B8F64A}"/>
          </ac:spMkLst>
        </pc:spChg>
        <pc:spChg chg="add mod">
          <ac:chgData name="Тимур Валиев" userId="c9c29e203e616623" providerId="LiveId" clId="{5BC61F6E-E9F8-44E2-944A-33A8FA1D5316}" dt="2023-07-03T13:15:37.145" v="6419" actId="165"/>
          <ac:spMkLst>
            <pc:docMk/>
            <pc:sldMk cId="2083427031" sldId="275"/>
            <ac:spMk id="35" creationId="{27F70476-22C0-E22C-2DCE-B9CC0CFD93BD}"/>
          </ac:spMkLst>
        </pc:spChg>
        <pc:spChg chg="add del">
          <ac:chgData name="Тимур Валиев" userId="c9c29e203e616623" providerId="LiveId" clId="{5BC61F6E-E9F8-44E2-944A-33A8FA1D5316}" dt="2023-07-03T12:44:31.865" v="6118" actId="22"/>
          <ac:spMkLst>
            <pc:docMk/>
            <pc:sldMk cId="2083427031" sldId="275"/>
            <ac:spMk id="37" creationId="{63109B86-5C4E-CCAE-85F2-99593AFB4284}"/>
          </ac:spMkLst>
        </pc:spChg>
        <pc:spChg chg="add del mod">
          <ac:chgData name="Тимур Валиев" userId="c9c29e203e616623" providerId="LiveId" clId="{5BC61F6E-E9F8-44E2-944A-33A8FA1D5316}" dt="2023-07-03T12:59:30.450" v="6296" actId="21"/>
          <ac:spMkLst>
            <pc:docMk/>
            <pc:sldMk cId="2083427031" sldId="275"/>
            <ac:spMk id="39" creationId="{96311D06-52B5-F264-717D-14C6E94E413E}"/>
          </ac:spMkLst>
        </pc:spChg>
        <pc:spChg chg="add mod">
          <ac:chgData name="Тимур Валиев" userId="c9c29e203e616623" providerId="LiveId" clId="{5BC61F6E-E9F8-44E2-944A-33A8FA1D5316}" dt="2023-07-03T13:15:37.145" v="6419" actId="165"/>
          <ac:spMkLst>
            <pc:docMk/>
            <pc:sldMk cId="2083427031" sldId="275"/>
            <ac:spMk id="40" creationId="{363894BF-46AF-0699-5FE2-58B9F59EB1F9}"/>
          </ac:spMkLst>
        </pc:spChg>
        <pc:spChg chg="mod">
          <ac:chgData name="Тимур Валиев" userId="c9c29e203e616623" providerId="LiveId" clId="{5BC61F6E-E9F8-44E2-944A-33A8FA1D5316}" dt="2023-07-03T12:47:29.081" v="6148" actId="571"/>
          <ac:spMkLst>
            <pc:docMk/>
            <pc:sldMk cId="2083427031" sldId="275"/>
            <ac:spMk id="45" creationId="{898F0440-3A84-4128-689F-5E71949317BD}"/>
          </ac:spMkLst>
        </pc:spChg>
        <pc:spChg chg="mod">
          <ac:chgData name="Тимур Валиев" userId="c9c29e203e616623" providerId="LiveId" clId="{5BC61F6E-E9F8-44E2-944A-33A8FA1D5316}" dt="2023-07-03T12:47:29.081" v="6148" actId="571"/>
          <ac:spMkLst>
            <pc:docMk/>
            <pc:sldMk cId="2083427031" sldId="275"/>
            <ac:spMk id="47" creationId="{9A831DF1-697E-F306-2186-86E3EF52A1EC}"/>
          </ac:spMkLst>
        </pc:spChg>
        <pc:spChg chg="mod">
          <ac:chgData name="Тимур Валиев" userId="c9c29e203e616623" providerId="LiveId" clId="{5BC61F6E-E9F8-44E2-944A-33A8FA1D5316}" dt="2023-07-03T12:47:29.081" v="6148" actId="571"/>
          <ac:spMkLst>
            <pc:docMk/>
            <pc:sldMk cId="2083427031" sldId="275"/>
            <ac:spMk id="48" creationId="{2F661AD5-A880-9B60-3DAA-D14A65CC041F}"/>
          </ac:spMkLst>
        </pc:spChg>
        <pc:spChg chg="mod">
          <ac:chgData name="Тимур Валиев" userId="c9c29e203e616623" providerId="LiveId" clId="{5BC61F6E-E9F8-44E2-944A-33A8FA1D5316}" dt="2023-07-03T12:47:28.860" v="6147" actId="571"/>
          <ac:spMkLst>
            <pc:docMk/>
            <pc:sldMk cId="2083427031" sldId="275"/>
            <ac:spMk id="50" creationId="{9CEB9214-A27B-3E64-95BD-93C1BA153840}"/>
          </ac:spMkLst>
        </pc:spChg>
        <pc:spChg chg="mod">
          <ac:chgData name="Тимур Валиев" userId="c9c29e203e616623" providerId="LiveId" clId="{5BC61F6E-E9F8-44E2-944A-33A8FA1D5316}" dt="2023-07-03T12:47:28.860" v="6147" actId="571"/>
          <ac:spMkLst>
            <pc:docMk/>
            <pc:sldMk cId="2083427031" sldId="275"/>
            <ac:spMk id="52" creationId="{2FF7F326-786A-CB06-31ED-5AF06D8E08BC}"/>
          </ac:spMkLst>
        </pc:spChg>
        <pc:spChg chg="mod">
          <ac:chgData name="Тимур Валиев" userId="c9c29e203e616623" providerId="LiveId" clId="{5BC61F6E-E9F8-44E2-944A-33A8FA1D5316}" dt="2023-07-03T12:47:28.860" v="6147" actId="571"/>
          <ac:spMkLst>
            <pc:docMk/>
            <pc:sldMk cId="2083427031" sldId="275"/>
            <ac:spMk id="53" creationId="{92D0922E-C252-4A87-245B-223B88E6E750}"/>
          </ac:spMkLst>
        </pc:spChg>
        <pc:spChg chg="mod">
          <ac:chgData name="Тимур Валиев" userId="c9c29e203e616623" providerId="LiveId" clId="{5BC61F6E-E9F8-44E2-944A-33A8FA1D5316}" dt="2023-07-03T12:47:28.609" v="6146" actId="571"/>
          <ac:spMkLst>
            <pc:docMk/>
            <pc:sldMk cId="2083427031" sldId="275"/>
            <ac:spMk id="55" creationId="{06C4328D-7D9E-67F7-763A-DBA1AAF70403}"/>
          </ac:spMkLst>
        </pc:spChg>
        <pc:spChg chg="mod">
          <ac:chgData name="Тимур Валиев" userId="c9c29e203e616623" providerId="LiveId" clId="{5BC61F6E-E9F8-44E2-944A-33A8FA1D5316}" dt="2023-07-03T12:47:28.609" v="6146" actId="571"/>
          <ac:spMkLst>
            <pc:docMk/>
            <pc:sldMk cId="2083427031" sldId="275"/>
            <ac:spMk id="57" creationId="{81710594-FF9A-6549-2345-BFD3A77FBAF6}"/>
          </ac:spMkLst>
        </pc:spChg>
        <pc:spChg chg="mod">
          <ac:chgData name="Тимур Валиев" userId="c9c29e203e616623" providerId="LiveId" clId="{5BC61F6E-E9F8-44E2-944A-33A8FA1D5316}" dt="2023-07-03T12:47:28.609" v="6146" actId="571"/>
          <ac:spMkLst>
            <pc:docMk/>
            <pc:sldMk cId="2083427031" sldId="275"/>
            <ac:spMk id="58" creationId="{46C55B90-7831-C11C-1E89-8645E0CD17BD}"/>
          </ac:spMkLst>
        </pc:spChg>
        <pc:spChg chg="mod">
          <ac:chgData name="Тимур Валиев" userId="c9c29e203e616623" providerId="LiveId" clId="{5BC61F6E-E9F8-44E2-944A-33A8FA1D5316}" dt="2023-07-03T12:47:28.294" v="6145" actId="571"/>
          <ac:spMkLst>
            <pc:docMk/>
            <pc:sldMk cId="2083427031" sldId="275"/>
            <ac:spMk id="60" creationId="{ACA7BF06-2F1C-C018-6FF7-0113F277561D}"/>
          </ac:spMkLst>
        </pc:spChg>
        <pc:spChg chg="mod">
          <ac:chgData name="Тимур Валиев" userId="c9c29e203e616623" providerId="LiveId" clId="{5BC61F6E-E9F8-44E2-944A-33A8FA1D5316}" dt="2023-07-03T12:47:28.294" v="6145" actId="571"/>
          <ac:spMkLst>
            <pc:docMk/>
            <pc:sldMk cId="2083427031" sldId="275"/>
            <ac:spMk id="62" creationId="{C8EFE8D9-75C8-BAAB-0AEE-072835024BA0}"/>
          </ac:spMkLst>
        </pc:spChg>
        <pc:spChg chg="mod">
          <ac:chgData name="Тимур Валиев" userId="c9c29e203e616623" providerId="LiveId" clId="{5BC61F6E-E9F8-44E2-944A-33A8FA1D5316}" dt="2023-07-03T12:47:28.294" v="6145" actId="571"/>
          <ac:spMkLst>
            <pc:docMk/>
            <pc:sldMk cId="2083427031" sldId="275"/>
            <ac:spMk id="63" creationId="{A832F9A3-F82B-20B3-4CC0-149014861318}"/>
          </ac:spMkLst>
        </pc:spChg>
        <pc:spChg chg="add mod">
          <ac:chgData name="Тимур Валиев" userId="c9c29e203e616623" providerId="LiveId" clId="{5BC61F6E-E9F8-44E2-944A-33A8FA1D5316}" dt="2023-07-03T12:47:41.681" v="6151" actId="571"/>
          <ac:spMkLst>
            <pc:docMk/>
            <pc:sldMk cId="2083427031" sldId="275"/>
            <ac:spMk id="64" creationId="{9B495E18-E506-855C-80E0-1B7AB60735FC}"/>
          </ac:spMkLst>
        </pc:spChg>
        <pc:spChg chg="mod">
          <ac:chgData name="Тимур Валиев" userId="c9c29e203e616623" providerId="LiveId" clId="{5BC61F6E-E9F8-44E2-944A-33A8FA1D5316}" dt="2023-07-03T12:48:20.260" v="6163" actId="571"/>
          <ac:spMkLst>
            <pc:docMk/>
            <pc:sldMk cId="2083427031" sldId="275"/>
            <ac:spMk id="66" creationId="{BC474DA8-64BE-C816-0C91-BCA425A6AAA1}"/>
          </ac:spMkLst>
        </pc:spChg>
        <pc:spChg chg="mod">
          <ac:chgData name="Тимур Валиев" userId="c9c29e203e616623" providerId="LiveId" clId="{5BC61F6E-E9F8-44E2-944A-33A8FA1D5316}" dt="2023-07-03T12:48:20.260" v="6163" actId="571"/>
          <ac:spMkLst>
            <pc:docMk/>
            <pc:sldMk cId="2083427031" sldId="275"/>
            <ac:spMk id="68" creationId="{AEA62A9F-4E33-F1D0-4994-845DE9E268C2}"/>
          </ac:spMkLst>
        </pc:spChg>
        <pc:spChg chg="mod">
          <ac:chgData name="Тимур Валиев" userId="c9c29e203e616623" providerId="LiveId" clId="{5BC61F6E-E9F8-44E2-944A-33A8FA1D5316}" dt="2023-07-03T12:48:20.260" v="6163" actId="571"/>
          <ac:spMkLst>
            <pc:docMk/>
            <pc:sldMk cId="2083427031" sldId="275"/>
            <ac:spMk id="69" creationId="{63E0E5EE-AB82-C572-754F-2C3D27B0E3BA}"/>
          </ac:spMkLst>
        </pc:spChg>
        <pc:spChg chg="mod">
          <ac:chgData name="Тимур Валиев" userId="c9c29e203e616623" providerId="LiveId" clId="{5BC61F6E-E9F8-44E2-944A-33A8FA1D5316}" dt="2023-07-03T12:48:19.950" v="6162" actId="571"/>
          <ac:spMkLst>
            <pc:docMk/>
            <pc:sldMk cId="2083427031" sldId="275"/>
            <ac:spMk id="71" creationId="{7933FD0B-99BD-79A0-8CCA-A863E67C60AE}"/>
          </ac:spMkLst>
        </pc:spChg>
        <pc:spChg chg="mod">
          <ac:chgData name="Тимур Валиев" userId="c9c29e203e616623" providerId="LiveId" clId="{5BC61F6E-E9F8-44E2-944A-33A8FA1D5316}" dt="2023-07-03T12:48:19.950" v="6162" actId="571"/>
          <ac:spMkLst>
            <pc:docMk/>
            <pc:sldMk cId="2083427031" sldId="275"/>
            <ac:spMk id="73" creationId="{D59F3ED3-E090-663A-B96D-F0A733BFD8FE}"/>
          </ac:spMkLst>
        </pc:spChg>
        <pc:spChg chg="mod">
          <ac:chgData name="Тимур Валиев" userId="c9c29e203e616623" providerId="LiveId" clId="{5BC61F6E-E9F8-44E2-944A-33A8FA1D5316}" dt="2023-07-03T12:48:19.950" v="6162" actId="571"/>
          <ac:spMkLst>
            <pc:docMk/>
            <pc:sldMk cId="2083427031" sldId="275"/>
            <ac:spMk id="74" creationId="{AFDD850B-D25C-71F4-E043-F6C2797FF577}"/>
          </ac:spMkLst>
        </pc:spChg>
        <pc:spChg chg="mod">
          <ac:chgData name="Тимур Валиев" userId="c9c29e203e616623" providerId="LiveId" clId="{5BC61F6E-E9F8-44E2-944A-33A8FA1D5316}" dt="2023-07-03T12:48:19.739" v="6161" actId="571"/>
          <ac:spMkLst>
            <pc:docMk/>
            <pc:sldMk cId="2083427031" sldId="275"/>
            <ac:spMk id="76" creationId="{C124ABC5-9398-6915-5188-43C19CCF1044}"/>
          </ac:spMkLst>
        </pc:spChg>
        <pc:spChg chg="mod">
          <ac:chgData name="Тимур Валиев" userId="c9c29e203e616623" providerId="LiveId" clId="{5BC61F6E-E9F8-44E2-944A-33A8FA1D5316}" dt="2023-07-03T12:48:19.739" v="6161" actId="571"/>
          <ac:spMkLst>
            <pc:docMk/>
            <pc:sldMk cId="2083427031" sldId="275"/>
            <ac:spMk id="78" creationId="{5ED19601-474B-A2F2-052B-2391BA3FB0D8}"/>
          </ac:spMkLst>
        </pc:spChg>
        <pc:spChg chg="mod">
          <ac:chgData name="Тимур Валиев" userId="c9c29e203e616623" providerId="LiveId" clId="{5BC61F6E-E9F8-44E2-944A-33A8FA1D5316}" dt="2023-07-03T12:48:19.739" v="6161" actId="571"/>
          <ac:spMkLst>
            <pc:docMk/>
            <pc:sldMk cId="2083427031" sldId="275"/>
            <ac:spMk id="79" creationId="{DDD327CE-8C4B-28AA-39AA-DD78431D34A6}"/>
          </ac:spMkLst>
        </pc:spChg>
        <pc:spChg chg="mod">
          <ac:chgData name="Тимур Валиев" userId="c9c29e203e616623" providerId="LiveId" clId="{5BC61F6E-E9F8-44E2-944A-33A8FA1D5316}" dt="2023-07-03T12:48:19.489" v="6160" actId="571"/>
          <ac:spMkLst>
            <pc:docMk/>
            <pc:sldMk cId="2083427031" sldId="275"/>
            <ac:spMk id="81" creationId="{040BEC85-CB28-3631-4471-FAC9D1414020}"/>
          </ac:spMkLst>
        </pc:spChg>
        <pc:spChg chg="mod">
          <ac:chgData name="Тимур Валиев" userId="c9c29e203e616623" providerId="LiveId" clId="{5BC61F6E-E9F8-44E2-944A-33A8FA1D5316}" dt="2023-07-03T12:48:19.489" v="6160" actId="571"/>
          <ac:spMkLst>
            <pc:docMk/>
            <pc:sldMk cId="2083427031" sldId="275"/>
            <ac:spMk id="83" creationId="{C713ADFC-9477-45BB-D33D-CBA7DD0CFD5C}"/>
          </ac:spMkLst>
        </pc:spChg>
        <pc:spChg chg="mod">
          <ac:chgData name="Тимур Валиев" userId="c9c29e203e616623" providerId="LiveId" clId="{5BC61F6E-E9F8-44E2-944A-33A8FA1D5316}" dt="2023-07-03T12:48:19.489" v="6160" actId="571"/>
          <ac:spMkLst>
            <pc:docMk/>
            <pc:sldMk cId="2083427031" sldId="275"/>
            <ac:spMk id="84" creationId="{7D9FFC62-56B8-2AC7-D308-B09D29A3035F}"/>
          </ac:spMkLst>
        </pc:spChg>
        <pc:spChg chg="mod">
          <ac:chgData name="Тимур Валиев" userId="c9c29e203e616623" providerId="LiveId" clId="{5BC61F6E-E9F8-44E2-944A-33A8FA1D5316}" dt="2023-07-03T12:48:19.231" v="6159" actId="571"/>
          <ac:spMkLst>
            <pc:docMk/>
            <pc:sldMk cId="2083427031" sldId="275"/>
            <ac:spMk id="86" creationId="{0991B259-7C0C-8801-2764-54F6DFF1F571}"/>
          </ac:spMkLst>
        </pc:spChg>
        <pc:spChg chg="mod">
          <ac:chgData name="Тимур Валиев" userId="c9c29e203e616623" providerId="LiveId" clId="{5BC61F6E-E9F8-44E2-944A-33A8FA1D5316}" dt="2023-07-03T12:48:19.231" v="6159" actId="571"/>
          <ac:spMkLst>
            <pc:docMk/>
            <pc:sldMk cId="2083427031" sldId="275"/>
            <ac:spMk id="88" creationId="{B25C254A-4356-617F-8B2B-BCF001B477D8}"/>
          </ac:spMkLst>
        </pc:spChg>
        <pc:spChg chg="mod">
          <ac:chgData name="Тимур Валиев" userId="c9c29e203e616623" providerId="LiveId" clId="{5BC61F6E-E9F8-44E2-944A-33A8FA1D5316}" dt="2023-07-03T12:48:19.231" v="6159" actId="571"/>
          <ac:spMkLst>
            <pc:docMk/>
            <pc:sldMk cId="2083427031" sldId="275"/>
            <ac:spMk id="89" creationId="{B9741D26-06E0-3058-F653-1239CFB41321}"/>
          </ac:spMkLst>
        </pc:spChg>
        <pc:spChg chg="mod">
          <ac:chgData name="Тимур Валиев" userId="c9c29e203e616623" providerId="LiveId" clId="{5BC61F6E-E9F8-44E2-944A-33A8FA1D5316}" dt="2023-07-03T12:48:19.231" v="6159" actId="571"/>
          <ac:spMkLst>
            <pc:docMk/>
            <pc:sldMk cId="2083427031" sldId="275"/>
            <ac:spMk id="91" creationId="{87058AC1-7B3D-70E7-9FF3-4CF6CD578E76}"/>
          </ac:spMkLst>
        </pc:spChg>
        <pc:spChg chg="mod">
          <ac:chgData name="Тимур Валиев" userId="c9c29e203e616623" providerId="LiveId" clId="{5BC61F6E-E9F8-44E2-944A-33A8FA1D5316}" dt="2023-07-03T12:48:19.231" v="6159" actId="571"/>
          <ac:spMkLst>
            <pc:docMk/>
            <pc:sldMk cId="2083427031" sldId="275"/>
            <ac:spMk id="93" creationId="{1F0A9872-9725-B798-25B8-19FF7A832B72}"/>
          </ac:spMkLst>
        </pc:spChg>
        <pc:spChg chg="mod">
          <ac:chgData name="Тимур Валиев" userId="c9c29e203e616623" providerId="LiveId" clId="{5BC61F6E-E9F8-44E2-944A-33A8FA1D5316}" dt="2023-07-03T12:48:19.231" v="6159" actId="571"/>
          <ac:spMkLst>
            <pc:docMk/>
            <pc:sldMk cId="2083427031" sldId="275"/>
            <ac:spMk id="94" creationId="{8B378723-0A3D-CC0F-F0C5-264B3819EFC9}"/>
          </ac:spMkLst>
        </pc:spChg>
        <pc:spChg chg="mod">
          <ac:chgData name="Тимур Валиев" userId="c9c29e203e616623" providerId="LiveId" clId="{5BC61F6E-E9F8-44E2-944A-33A8FA1D5316}" dt="2023-07-03T12:48:19.231" v="6159" actId="571"/>
          <ac:spMkLst>
            <pc:docMk/>
            <pc:sldMk cId="2083427031" sldId="275"/>
            <ac:spMk id="96" creationId="{FFB60B37-76DC-E947-7F27-8D69FE656C64}"/>
          </ac:spMkLst>
        </pc:spChg>
        <pc:spChg chg="mod">
          <ac:chgData name="Тимур Валиев" userId="c9c29e203e616623" providerId="LiveId" clId="{5BC61F6E-E9F8-44E2-944A-33A8FA1D5316}" dt="2023-07-03T12:48:19.231" v="6159" actId="571"/>
          <ac:spMkLst>
            <pc:docMk/>
            <pc:sldMk cId="2083427031" sldId="275"/>
            <ac:spMk id="98" creationId="{99133223-FCD2-F44F-FCC7-1D9BFDC65985}"/>
          </ac:spMkLst>
        </pc:spChg>
        <pc:spChg chg="mod">
          <ac:chgData name="Тимур Валиев" userId="c9c29e203e616623" providerId="LiveId" clId="{5BC61F6E-E9F8-44E2-944A-33A8FA1D5316}" dt="2023-07-03T12:48:19.231" v="6159" actId="571"/>
          <ac:spMkLst>
            <pc:docMk/>
            <pc:sldMk cId="2083427031" sldId="275"/>
            <ac:spMk id="99" creationId="{AD8FC2B4-7814-7168-C5FE-0DF9B0C1BC1F}"/>
          </ac:spMkLst>
        </pc:spChg>
        <pc:spChg chg="mod">
          <ac:chgData name="Тимур Валиев" userId="c9c29e203e616623" providerId="LiveId" clId="{5BC61F6E-E9F8-44E2-944A-33A8FA1D5316}" dt="2023-07-03T12:48:19.231" v="6159" actId="571"/>
          <ac:spMkLst>
            <pc:docMk/>
            <pc:sldMk cId="2083427031" sldId="275"/>
            <ac:spMk id="101" creationId="{5F5A0EB4-6EF0-1660-A7CE-5309FEF02D3A}"/>
          </ac:spMkLst>
        </pc:spChg>
        <pc:spChg chg="mod">
          <ac:chgData name="Тимур Валиев" userId="c9c29e203e616623" providerId="LiveId" clId="{5BC61F6E-E9F8-44E2-944A-33A8FA1D5316}" dt="2023-07-03T12:48:19.231" v="6159" actId="571"/>
          <ac:spMkLst>
            <pc:docMk/>
            <pc:sldMk cId="2083427031" sldId="275"/>
            <ac:spMk id="103" creationId="{424994A6-57AE-D0AC-FD7B-6539AA276D44}"/>
          </ac:spMkLst>
        </pc:spChg>
        <pc:spChg chg="mod">
          <ac:chgData name="Тимур Валиев" userId="c9c29e203e616623" providerId="LiveId" clId="{5BC61F6E-E9F8-44E2-944A-33A8FA1D5316}" dt="2023-07-03T12:48:19.231" v="6159" actId="571"/>
          <ac:spMkLst>
            <pc:docMk/>
            <pc:sldMk cId="2083427031" sldId="275"/>
            <ac:spMk id="104" creationId="{7563CF63-49FC-6E7B-5278-D067637BE033}"/>
          </ac:spMkLst>
        </pc:spChg>
        <pc:spChg chg="add mod topLvl">
          <ac:chgData name="Тимур Валиев" userId="c9c29e203e616623" providerId="LiveId" clId="{5BC61F6E-E9F8-44E2-944A-33A8FA1D5316}" dt="2023-07-04T11:04:58.970" v="6463" actId="255"/>
          <ac:spMkLst>
            <pc:docMk/>
            <pc:sldMk cId="2083427031" sldId="275"/>
            <ac:spMk id="105" creationId="{0E55AB8F-C191-9FF6-98F1-C3FA43A3E453}"/>
          </ac:spMkLst>
        </pc:spChg>
        <pc:spChg chg="add del mod">
          <ac:chgData name="Тимур Валиев" userId="c9c29e203e616623" providerId="LiveId" clId="{5BC61F6E-E9F8-44E2-944A-33A8FA1D5316}" dt="2023-07-04T11:39:36.651" v="6954" actId="21"/>
          <ac:spMkLst>
            <pc:docMk/>
            <pc:sldMk cId="2083427031" sldId="275"/>
            <ac:spMk id="106" creationId="{7A6CE96C-B696-C4A8-8D1E-79834F090689}"/>
          </ac:spMkLst>
        </pc:spChg>
        <pc:spChg chg="mod">
          <ac:chgData name="Тимур Валиев" userId="c9c29e203e616623" providerId="LiveId" clId="{5BC61F6E-E9F8-44E2-944A-33A8FA1D5316}" dt="2023-07-03T12:55:43.183" v="6241" actId="571"/>
          <ac:spMkLst>
            <pc:docMk/>
            <pc:sldMk cId="2083427031" sldId="275"/>
            <ac:spMk id="110" creationId="{55A27FB9-963A-979C-E589-2436B5EB3DE8}"/>
          </ac:spMkLst>
        </pc:spChg>
        <pc:spChg chg="mod">
          <ac:chgData name="Тимур Валиев" userId="c9c29e203e616623" providerId="LiveId" clId="{5BC61F6E-E9F8-44E2-944A-33A8FA1D5316}" dt="2023-07-03T12:55:43.183" v="6241" actId="571"/>
          <ac:spMkLst>
            <pc:docMk/>
            <pc:sldMk cId="2083427031" sldId="275"/>
            <ac:spMk id="112" creationId="{EBC0BECD-6E7C-F4FF-F8C5-62E5A475A586}"/>
          </ac:spMkLst>
        </pc:spChg>
        <pc:spChg chg="mod">
          <ac:chgData name="Тимур Валиев" userId="c9c29e203e616623" providerId="LiveId" clId="{5BC61F6E-E9F8-44E2-944A-33A8FA1D5316}" dt="2023-07-03T12:55:43.183" v="6241" actId="571"/>
          <ac:spMkLst>
            <pc:docMk/>
            <pc:sldMk cId="2083427031" sldId="275"/>
            <ac:spMk id="113" creationId="{E1566FF7-E1FB-A01E-102C-F59636F5CF78}"/>
          </ac:spMkLst>
        </pc:spChg>
        <pc:spChg chg="mod">
          <ac:chgData name="Тимур Валиев" userId="c9c29e203e616623" providerId="LiveId" clId="{5BC61F6E-E9F8-44E2-944A-33A8FA1D5316}" dt="2023-07-03T12:56:03.788" v="6249" actId="571"/>
          <ac:spMkLst>
            <pc:docMk/>
            <pc:sldMk cId="2083427031" sldId="275"/>
            <ac:spMk id="115" creationId="{B47926C6-9CE2-FD6C-474B-C3D5F3824494}"/>
          </ac:spMkLst>
        </pc:spChg>
        <pc:spChg chg="mod">
          <ac:chgData name="Тимур Валиев" userId="c9c29e203e616623" providerId="LiveId" clId="{5BC61F6E-E9F8-44E2-944A-33A8FA1D5316}" dt="2023-07-03T12:56:03.788" v="6249" actId="571"/>
          <ac:spMkLst>
            <pc:docMk/>
            <pc:sldMk cId="2083427031" sldId="275"/>
            <ac:spMk id="117" creationId="{4F8EC998-3793-266C-7BD7-244F21ADE333}"/>
          </ac:spMkLst>
        </pc:spChg>
        <pc:spChg chg="mod">
          <ac:chgData name="Тимур Валиев" userId="c9c29e203e616623" providerId="LiveId" clId="{5BC61F6E-E9F8-44E2-944A-33A8FA1D5316}" dt="2023-07-03T12:56:03.788" v="6249" actId="571"/>
          <ac:spMkLst>
            <pc:docMk/>
            <pc:sldMk cId="2083427031" sldId="275"/>
            <ac:spMk id="118" creationId="{04CF0398-1333-2344-CF5C-A2162178818D}"/>
          </ac:spMkLst>
        </pc:spChg>
        <pc:spChg chg="mod">
          <ac:chgData name="Тимур Валиев" userId="c9c29e203e616623" providerId="LiveId" clId="{5BC61F6E-E9F8-44E2-944A-33A8FA1D5316}" dt="2023-07-03T12:56:01.973" v="6248" actId="571"/>
          <ac:spMkLst>
            <pc:docMk/>
            <pc:sldMk cId="2083427031" sldId="275"/>
            <ac:spMk id="120" creationId="{0B61171F-6850-D5C9-7F60-5EA1630246EA}"/>
          </ac:spMkLst>
        </pc:spChg>
        <pc:spChg chg="mod">
          <ac:chgData name="Тимур Валиев" userId="c9c29e203e616623" providerId="LiveId" clId="{5BC61F6E-E9F8-44E2-944A-33A8FA1D5316}" dt="2023-07-03T12:56:01.973" v="6248" actId="571"/>
          <ac:spMkLst>
            <pc:docMk/>
            <pc:sldMk cId="2083427031" sldId="275"/>
            <ac:spMk id="122" creationId="{9EF51BA8-3A90-A3C8-C819-695E5C0B2074}"/>
          </ac:spMkLst>
        </pc:spChg>
        <pc:spChg chg="mod">
          <ac:chgData name="Тимур Валиев" userId="c9c29e203e616623" providerId="LiveId" clId="{5BC61F6E-E9F8-44E2-944A-33A8FA1D5316}" dt="2023-07-03T12:56:01.973" v="6248" actId="571"/>
          <ac:spMkLst>
            <pc:docMk/>
            <pc:sldMk cId="2083427031" sldId="275"/>
            <ac:spMk id="123" creationId="{CEE46575-AEDA-7D5B-A37E-1E55CB7F62E3}"/>
          </ac:spMkLst>
        </pc:spChg>
        <pc:spChg chg="mod">
          <ac:chgData name="Тимур Валиев" userId="c9c29e203e616623" providerId="LiveId" clId="{5BC61F6E-E9F8-44E2-944A-33A8FA1D5316}" dt="2023-07-03T12:56:00.297" v="6247" actId="571"/>
          <ac:spMkLst>
            <pc:docMk/>
            <pc:sldMk cId="2083427031" sldId="275"/>
            <ac:spMk id="125" creationId="{7C730114-D435-F644-5644-18AA3FC0DCA4}"/>
          </ac:spMkLst>
        </pc:spChg>
        <pc:spChg chg="mod">
          <ac:chgData name="Тимур Валиев" userId="c9c29e203e616623" providerId="LiveId" clId="{5BC61F6E-E9F8-44E2-944A-33A8FA1D5316}" dt="2023-07-03T12:56:00.297" v="6247" actId="571"/>
          <ac:spMkLst>
            <pc:docMk/>
            <pc:sldMk cId="2083427031" sldId="275"/>
            <ac:spMk id="127" creationId="{20054CB6-DFB8-51C0-9D94-96F13647E820}"/>
          </ac:spMkLst>
        </pc:spChg>
        <pc:spChg chg="mod">
          <ac:chgData name="Тимур Валиев" userId="c9c29e203e616623" providerId="LiveId" clId="{5BC61F6E-E9F8-44E2-944A-33A8FA1D5316}" dt="2023-07-03T12:56:00.297" v="6247" actId="571"/>
          <ac:spMkLst>
            <pc:docMk/>
            <pc:sldMk cId="2083427031" sldId="275"/>
            <ac:spMk id="128" creationId="{6881AD14-5E43-B548-28A2-6D1FDE5E4613}"/>
          </ac:spMkLst>
        </pc:spChg>
        <pc:spChg chg="mod">
          <ac:chgData name="Тимур Валиев" userId="c9c29e203e616623" providerId="LiveId" clId="{5BC61F6E-E9F8-44E2-944A-33A8FA1D5316}" dt="2023-07-03T12:55:59.809" v="6246" actId="571"/>
          <ac:spMkLst>
            <pc:docMk/>
            <pc:sldMk cId="2083427031" sldId="275"/>
            <ac:spMk id="130" creationId="{3591EC1E-D075-9770-C6C2-1D8D8CF77908}"/>
          </ac:spMkLst>
        </pc:spChg>
        <pc:spChg chg="mod">
          <ac:chgData name="Тимур Валиев" userId="c9c29e203e616623" providerId="LiveId" clId="{5BC61F6E-E9F8-44E2-944A-33A8FA1D5316}" dt="2023-07-03T12:55:59.809" v="6246" actId="571"/>
          <ac:spMkLst>
            <pc:docMk/>
            <pc:sldMk cId="2083427031" sldId="275"/>
            <ac:spMk id="132" creationId="{3BDE2C4D-33B4-B9F7-03B4-0FA1AF5B1627}"/>
          </ac:spMkLst>
        </pc:spChg>
        <pc:spChg chg="mod">
          <ac:chgData name="Тимур Валиев" userId="c9c29e203e616623" providerId="LiveId" clId="{5BC61F6E-E9F8-44E2-944A-33A8FA1D5316}" dt="2023-07-03T12:55:59.809" v="6246" actId="571"/>
          <ac:spMkLst>
            <pc:docMk/>
            <pc:sldMk cId="2083427031" sldId="275"/>
            <ac:spMk id="133" creationId="{DDB920BF-9D75-72A7-7916-0A4376B88A21}"/>
          </ac:spMkLst>
        </pc:spChg>
        <pc:spChg chg="mod">
          <ac:chgData name="Тимур Валиев" userId="c9c29e203e616623" providerId="LiveId" clId="{5BC61F6E-E9F8-44E2-944A-33A8FA1D5316}" dt="2023-07-03T12:58:30.841" v="6283" actId="571"/>
          <ac:spMkLst>
            <pc:docMk/>
            <pc:sldMk cId="2083427031" sldId="275"/>
            <ac:spMk id="135" creationId="{765E8089-4B12-1308-5B52-317747A600E4}"/>
          </ac:spMkLst>
        </pc:spChg>
        <pc:spChg chg="mod">
          <ac:chgData name="Тимур Валиев" userId="c9c29e203e616623" providerId="LiveId" clId="{5BC61F6E-E9F8-44E2-944A-33A8FA1D5316}" dt="2023-07-03T12:58:30.841" v="6283" actId="571"/>
          <ac:spMkLst>
            <pc:docMk/>
            <pc:sldMk cId="2083427031" sldId="275"/>
            <ac:spMk id="137" creationId="{F0794AB1-565F-62C4-9933-326A81ADF4B6}"/>
          </ac:spMkLst>
        </pc:spChg>
        <pc:spChg chg="mod">
          <ac:chgData name="Тимур Валиев" userId="c9c29e203e616623" providerId="LiveId" clId="{5BC61F6E-E9F8-44E2-944A-33A8FA1D5316}" dt="2023-07-03T12:58:30.841" v="6283" actId="571"/>
          <ac:spMkLst>
            <pc:docMk/>
            <pc:sldMk cId="2083427031" sldId="275"/>
            <ac:spMk id="138" creationId="{7B45F872-C3E0-641E-14D2-136358656872}"/>
          </ac:spMkLst>
        </pc:spChg>
        <pc:spChg chg="mod">
          <ac:chgData name="Тимур Валиев" userId="c9c29e203e616623" providerId="LiveId" clId="{5BC61F6E-E9F8-44E2-944A-33A8FA1D5316}" dt="2023-07-03T12:58:30.003" v="6281" actId="571"/>
          <ac:spMkLst>
            <pc:docMk/>
            <pc:sldMk cId="2083427031" sldId="275"/>
            <ac:spMk id="140" creationId="{0B93F363-C1CD-8FCD-12FD-73BE710B8181}"/>
          </ac:spMkLst>
        </pc:spChg>
        <pc:spChg chg="mod">
          <ac:chgData name="Тимур Валиев" userId="c9c29e203e616623" providerId="LiveId" clId="{5BC61F6E-E9F8-44E2-944A-33A8FA1D5316}" dt="2023-07-03T12:58:30.003" v="6281" actId="571"/>
          <ac:spMkLst>
            <pc:docMk/>
            <pc:sldMk cId="2083427031" sldId="275"/>
            <ac:spMk id="142" creationId="{3FDCD154-D56B-4FCC-7BE1-61E40231A44F}"/>
          </ac:spMkLst>
        </pc:spChg>
        <pc:spChg chg="mod">
          <ac:chgData name="Тимур Валиев" userId="c9c29e203e616623" providerId="LiveId" clId="{5BC61F6E-E9F8-44E2-944A-33A8FA1D5316}" dt="2023-07-03T12:58:30.003" v="6281" actId="571"/>
          <ac:spMkLst>
            <pc:docMk/>
            <pc:sldMk cId="2083427031" sldId="275"/>
            <ac:spMk id="143" creationId="{574BDB2D-EEED-9C33-054F-CDBE2B69993E}"/>
          </ac:spMkLst>
        </pc:spChg>
        <pc:spChg chg="mod">
          <ac:chgData name="Тимур Валиев" userId="c9c29e203e616623" providerId="LiveId" clId="{5BC61F6E-E9F8-44E2-944A-33A8FA1D5316}" dt="2023-07-03T12:58:29.338" v="6279" actId="571"/>
          <ac:spMkLst>
            <pc:docMk/>
            <pc:sldMk cId="2083427031" sldId="275"/>
            <ac:spMk id="145" creationId="{7504885D-A565-02DC-5A3F-99011EFC0118}"/>
          </ac:spMkLst>
        </pc:spChg>
        <pc:spChg chg="mod">
          <ac:chgData name="Тимур Валиев" userId="c9c29e203e616623" providerId="LiveId" clId="{5BC61F6E-E9F8-44E2-944A-33A8FA1D5316}" dt="2023-07-03T12:58:29.338" v="6279" actId="571"/>
          <ac:spMkLst>
            <pc:docMk/>
            <pc:sldMk cId="2083427031" sldId="275"/>
            <ac:spMk id="147" creationId="{4D566B13-653A-E8FF-4961-B53C38F595A7}"/>
          </ac:spMkLst>
        </pc:spChg>
        <pc:spChg chg="mod">
          <ac:chgData name="Тимур Валиев" userId="c9c29e203e616623" providerId="LiveId" clId="{5BC61F6E-E9F8-44E2-944A-33A8FA1D5316}" dt="2023-07-03T12:58:29.338" v="6279" actId="571"/>
          <ac:spMkLst>
            <pc:docMk/>
            <pc:sldMk cId="2083427031" sldId="275"/>
            <ac:spMk id="148" creationId="{78750E91-BA58-D4AE-71B3-32D379001A68}"/>
          </ac:spMkLst>
        </pc:spChg>
        <pc:spChg chg="mod">
          <ac:chgData name="Тимур Валиев" userId="c9c29e203e616623" providerId="LiveId" clId="{5BC61F6E-E9F8-44E2-944A-33A8FA1D5316}" dt="2023-07-03T12:58:29.063" v="6278" actId="571"/>
          <ac:spMkLst>
            <pc:docMk/>
            <pc:sldMk cId="2083427031" sldId="275"/>
            <ac:spMk id="150" creationId="{010C44D2-7014-2E7B-1D54-B9353F06C7DB}"/>
          </ac:spMkLst>
        </pc:spChg>
        <pc:spChg chg="mod">
          <ac:chgData name="Тимур Валиев" userId="c9c29e203e616623" providerId="LiveId" clId="{5BC61F6E-E9F8-44E2-944A-33A8FA1D5316}" dt="2023-07-03T12:58:29.063" v="6278" actId="571"/>
          <ac:spMkLst>
            <pc:docMk/>
            <pc:sldMk cId="2083427031" sldId="275"/>
            <ac:spMk id="152" creationId="{F31758DA-326D-4716-7DAF-5D848CA062FB}"/>
          </ac:spMkLst>
        </pc:spChg>
        <pc:spChg chg="mod">
          <ac:chgData name="Тимур Валиев" userId="c9c29e203e616623" providerId="LiveId" clId="{5BC61F6E-E9F8-44E2-944A-33A8FA1D5316}" dt="2023-07-03T12:58:29.063" v="6278" actId="571"/>
          <ac:spMkLst>
            <pc:docMk/>
            <pc:sldMk cId="2083427031" sldId="275"/>
            <ac:spMk id="153" creationId="{88EBF030-86F9-0DB6-1C4A-F431A997F331}"/>
          </ac:spMkLst>
        </pc:spChg>
        <pc:spChg chg="mod">
          <ac:chgData name="Тимур Валиев" userId="c9c29e203e616623" providerId="LiveId" clId="{5BC61F6E-E9F8-44E2-944A-33A8FA1D5316}" dt="2023-07-03T12:58:23.102" v="6272" actId="571"/>
          <ac:spMkLst>
            <pc:docMk/>
            <pc:sldMk cId="2083427031" sldId="275"/>
            <ac:spMk id="155" creationId="{30214D40-B8EE-D738-69CD-501A362D6179}"/>
          </ac:spMkLst>
        </pc:spChg>
        <pc:spChg chg="mod">
          <ac:chgData name="Тимур Валиев" userId="c9c29e203e616623" providerId="LiveId" clId="{5BC61F6E-E9F8-44E2-944A-33A8FA1D5316}" dt="2023-07-03T12:58:23.102" v="6272" actId="571"/>
          <ac:spMkLst>
            <pc:docMk/>
            <pc:sldMk cId="2083427031" sldId="275"/>
            <ac:spMk id="157" creationId="{5991BFEC-B9E1-BB19-5736-364EC53398E3}"/>
          </ac:spMkLst>
        </pc:spChg>
        <pc:spChg chg="mod">
          <ac:chgData name="Тимур Валиев" userId="c9c29e203e616623" providerId="LiveId" clId="{5BC61F6E-E9F8-44E2-944A-33A8FA1D5316}" dt="2023-07-03T12:58:23.102" v="6272" actId="571"/>
          <ac:spMkLst>
            <pc:docMk/>
            <pc:sldMk cId="2083427031" sldId="275"/>
            <ac:spMk id="158" creationId="{F5B8A910-D8FA-0B8B-C177-128B99123870}"/>
          </ac:spMkLst>
        </pc:spChg>
        <pc:spChg chg="mod">
          <ac:chgData name="Тимур Валиев" userId="c9c29e203e616623" providerId="LiveId" clId="{5BC61F6E-E9F8-44E2-944A-33A8FA1D5316}" dt="2023-07-03T12:58:23.102" v="6272" actId="571"/>
          <ac:spMkLst>
            <pc:docMk/>
            <pc:sldMk cId="2083427031" sldId="275"/>
            <ac:spMk id="160" creationId="{4A203464-B87A-1ADC-C964-9955095A710C}"/>
          </ac:spMkLst>
        </pc:spChg>
        <pc:spChg chg="mod">
          <ac:chgData name="Тимур Валиев" userId="c9c29e203e616623" providerId="LiveId" clId="{5BC61F6E-E9F8-44E2-944A-33A8FA1D5316}" dt="2023-07-03T12:58:23.102" v="6272" actId="571"/>
          <ac:spMkLst>
            <pc:docMk/>
            <pc:sldMk cId="2083427031" sldId="275"/>
            <ac:spMk id="162" creationId="{B30CABDB-8C9E-898D-CA62-89E6C986D6A5}"/>
          </ac:spMkLst>
        </pc:spChg>
        <pc:spChg chg="mod">
          <ac:chgData name="Тимур Валиев" userId="c9c29e203e616623" providerId="LiveId" clId="{5BC61F6E-E9F8-44E2-944A-33A8FA1D5316}" dt="2023-07-03T12:58:23.102" v="6272" actId="571"/>
          <ac:spMkLst>
            <pc:docMk/>
            <pc:sldMk cId="2083427031" sldId="275"/>
            <ac:spMk id="163" creationId="{F4AACA7D-5132-02A3-CA15-F948A4E34690}"/>
          </ac:spMkLst>
        </pc:spChg>
        <pc:spChg chg="mod">
          <ac:chgData name="Тимур Валиев" userId="c9c29e203e616623" providerId="LiveId" clId="{5BC61F6E-E9F8-44E2-944A-33A8FA1D5316}" dt="2023-07-03T12:58:23.102" v="6272" actId="571"/>
          <ac:spMkLst>
            <pc:docMk/>
            <pc:sldMk cId="2083427031" sldId="275"/>
            <ac:spMk id="165" creationId="{D3863BA4-8FB1-DCB1-0CD2-613EE84FF0A3}"/>
          </ac:spMkLst>
        </pc:spChg>
        <pc:spChg chg="mod">
          <ac:chgData name="Тимур Валиев" userId="c9c29e203e616623" providerId="LiveId" clId="{5BC61F6E-E9F8-44E2-944A-33A8FA1D5316}" dt="2023-07-03T12:58:23.102" v="6272" actId="571"/>
          <ac:spMkLst>
            <pc:docMk/>
            <pc:sldMk cId="2083427031" sldId="275"/>
            <ac:spMk id="167" creationId="{6231306F-E407-741A-6731-94DC6CA61920}"/>
          </ac:spMkLst>
        </pc:spChg>
        <pc:spChg chg="mod">
          <ac:chgData name="Тимур Валиев" userId="c9c29e203e616623" providerId="LiveId" clId="{5BC61F6E-E9F8-44E2-944A-33A8FA1D5316}" dt="2023-07-03T12:58:23.102" v="6272" actId="571"/>
          <ac:spMkLst>
            <pc:docMk/>
            <pc:sldMk cId="2083427031" sldId="275"/>
            <ac:spMk id="168" creationId="{05E3F6BC-DFBA-F129-D4C7-22DBF9D928D2}"/>
          </ac:spMkLst>
        </pc:spChg>
        <pc:spChg chg="mod">
          <ac:chgData name="Тимур Валиев" userId="c9c29e203e616623" providerId="LiveId" clId="{5BC61F6E-E9F8-44E2-944A-33A8FA1D5316}" dt="2023-07-03T12:58:23.102" v="6272" actId="571"/>
          <ac:spMkLst>
            <pc:docMk/>
            <pc:sldMk cId="2083427031" sldId="275"/>
            <ac:spMk id="170" creationId="{965F890A-1D28-F4FB-2355-17382897DF40}"/>
          </ac:spMkLst>
        </pc:spChg>
        <pc:spChg chg="mod">
          <ac:chgData name="Тимур Валиев" userId="c9c29e203e616623" providerId="LiveId" clId="{5BC61F6E-E9F8-44E2-944A-33A8FA1D5316}" dt="2023-07-03T12:58:23.102" v="6272" actId="571"/>
          <ac:spMkLst>
            <pc:docMk/>
            <pc:sldMk cId="2083427031" sldId="275"/>
            <ac:spMk id="172" creationId="{A69D9ECE-0AA4-D7B6-E7DA-CB9C48B6B396}"/>
          </ac:spMkLst>
        </pc:spChg>
        <pc:spChg chg="mod">
          <ac:chgData name="Тимур Валиев" userId="c9c29e203e616623" providerId="LiveId" clId="{5BC61F6E-E9F8-44E2-944A-33A8FA1D5316}" dt="2023-07-03T12:58:23.102" v="6272" actId="571"/>
          <ac:spMkLst>
            <pc:docMk/>
            <pc:sldMk cId="2083427031" sldId="275"/>
            <ac:spMk id="173" creationId="{7103572A-6A5F-2C98-E58D-3BCAC229BAD6}"/>
          </ac:spMkLst>
        </pc:spChg>
        <pc:spChg chg="del mod topLvl">
          <ac:chgData name="Тимур Валиев" userId="c9c29e203e616623" providerId="LiveId" clId="{5BC61F6E-E9F8-44E2-944A-33A8FA1D5316}" dt="2023-07-03T13:21:20.927" v="6433" actId="21"/>
          <ac:spMkLst>
            <pc:docMk/>
            <pc:sldMk cId="2083427031" sldId="275"/>
            <ac:spMk id="176" creationId="{9376415D-69AC-440E-31B1-BE9A6ECB93A8}"/>
          </ac:spMkLst>
        </pc:spChg>
        <pc:spChg chg="mod topLvl">
          <ac:chgData name="Тимур Валиев" userId="c9c29e203e616623" providerId="LiveId" clId="{5BC61F6E-E9F8-44E2-944A-33A8FA1D5316}" dt="2023-07-04T11:05:11.281" v="6465"/>
          <ac:spMkLst>
            <pc:docMk/>
            <pc:sldMk cId="2083427031" sldId="275"/>
            <ac:spMk id="178" creationId="{82036D7E-435C-8379-2F20-AB52BEB0CB50}"/>
          </ac:spMkLst>
        </pc:spChg>
        <pc:spChg chg="mod">
          <ac:chgData name="Тимур Валиев" userId="c9c29e203e616623" providerId="LiveId" clId="{5BC61F6E-E9F8-44E2-944A-33A8FA1D5316}" dt="2023-07-03T13:15:37.145" v="6419" actId="165"/>
          <ac:spMkLst>
            <pc:docMk/>
            <pc:sldMk cId="2083427031" sldId="275"/>
            <ac:spMk id="179" creationId="{31A8E500-3CA1-5AC8-F4FA-B83471B77ABF}"/>
          </ac:spMkLst>
        </pc:spChg>
        <pc:spChg chg="mod">
          <ac:chgData name="Тимур Валиев" userId="c9c29e203e616623" providerId="LiveId" clId="{5BC61F6E-E9F8-44E2-944A-33A8FA1D5316}" dt="2023-07-03T13:15:37.145" v="6419" actId="165"/>
          <ac:spMkLst>
            <pc:docMk/>
            <pc:sldMk cId="2083427031" sldId="275"/>
            <ac:spMk id="180" creationId="{E05EE5B8-A5EA-43F5-A992-FCD42B80FA05}"/>
          </ac:spMkLst>
        </pc:spChg>
        <pc:spChg chg="del mod topLvl">
          <ac:chgData name="Тимур Валиев" userId="c9c29e203e616623" providerId="LiveId" clId="{5BC61F6E-E9F8-44E2-944A-33A8FA1D5316}" dt="2023-07-03T13:21:20.927" v="6433" actId="21"/>
          <ac:spMkLst>
            <pc:docMk/>
            <pc:sldMk cId="2083427031" sldId="275"/>
            <ac:spMk id="182" creationId="{705EE26F-A95A-BF4C-2F29-04C88CD94003}"/>
          </ac:spMkLst>
        </pc:spChg>
        <pc:spChg chg="mod topLvl">
          <ac:chgData name="Тимур Валиев" userId="c9c29e203e616623" providerId="LiveId" clId="{5BC61F6E-E9F8-44E2-944A-33A8FA1D5316}" dt="2023-07-04T11:05:11.281" v="6465"/>
          <ac:spMkLst>
            <pc:docMk/>
            <pc:sldMk cId="2083427031" sldId="275"/>
            <ac:spMk id="184" creationId="{3BAC6D8B-B2E0-DB39-23D8-D484965D5819}"/>
          </ac:spMkLst>
        </pc:spChg>
        <pc:spChg chg="mod">
          <ac:chgData name="Тимур Валиев" userId="c9c29e203e616623" providerId="LiveId" clId="{5BC61F6E-E9F8-44E2-944A-33A8FA1D5316}" dt="2023-07-03T13:15:37.145" v="6419" actId="165"/>
          <ac:spMkLst>
            <pc:docMk/>
            <pc:sldMk cId="2083427031" sldId="275"/>
            <ac:spMk id="185" creationId="{C5E0EFB9-4B2F-BC55-9F38-9D4D9F267EB8}"/>
          </ac:spMkLst>
        </pc:spChg>
        <pc:spChg chg="mod">
          <ac:chgData name="Тимур Валиев" userId="c9c29e203e616623" providerId="LiveId" clId="{5BC61F6E-E9F8-44E2-944A-33A8FA1D5316}" dt="2023-07-03T13:15:37.145" v="6419" actId="165"/>
          <ac:spMkLst>
            <pc:docMk/>
            <pc:sldMk cId="2083427031" sldId="275"/>
            <ac:spMk id="186" creationId="{B3F3A3F0-B07B-AE20-94BB-B33279BA6168}"/>
          </ac:spMkLst>
        </pc:spChg>
        <pc:spChg chg="del mod topLvl">
          <ac:chgData name="Тимур Валиев" userId="c9c29e203e616623" providerId="LiveId" clId="{5BC61F6E-E9F8-44E2-944A-33A8FA1D5316}" dt="2023-07-03T13:21:20.927" v="6433" actId="21"/>
          <ac:spMkLst>
            <pc:docMk/>
            <pc:sldMk cId="2083427031" sldId="275"/>
            <ac:spMk id="188" creationId="{C6DC110E-9843-1BA2-FFEC-E25CFD1EC82B}"/>
          </ac:spMkLst>
        </pc:spChg>
        <pc:spChg chg="mod topLvl">
          <ac:chgData name="Тимур Валиев" userId="c9c29e203e616623" providerId="LiveId" clId="{5BC61F6E-E9F8-44E2-944A-33A8FA1D5316}" dt="2023-07-04T11:05:11.281" v="6465"/>
          <ac:spMkLst>
            <pc:docMk/>
            <pc:sldMk cId="2083427031" sldId="275"/>
            <ac:spMk id="190" creationId="{858BEA2E-3EE5-67E1-900F-9953697B1A29}"/>
          </ac:spMkLst>
        </pc:spChg>
        <pc:spChg chg="mod">
          <ac:chgData name="Тимур Валиев" userId="c9c29e203e616623" providerId="LiveId" clId="{5BC61F6E-E9F8-44E2-944A-33A8FA1D5316}" dt="2023-07-03T13:15:37.145" v="6419" actId="165"/>
          <ac:spMkLst>
            <pc:docMk/>
            <pc:sldMk cId="2083427031" sldId="275"/>
            <ac:spMk id="191" creationId="{2DB6AEC9-0070-BE28-2631-041BDD20EC6E}"/>
          </ac:spMkLst>
        </pc:spChg>
        <pc:spChg chg="mod">
          <ac:chgData name="Тимур Валиев" userId="c9c29e203e616623" providerId="LiveId" clId="{5BC61F6E-E9F8-44E2-944A-33A8FA1D5316}" dt="2023-07-03T13:15:37.145" v="6419" actId="165"/>
          <ac:spMkLst>
            <pc:docMk/>
            <pc:sldMk cId="2083427031" sldId="275"/>
            <ac:spMk id="192" creationId="{A4B30580-74F1-B420-1CC3-3544F3D8781F}"/>
          </ac:spMkLst>
        </pc:spChg>
        <pc:spChg chg="del mod topLvl">
          <ac:chgData name="Тимур Валиев" userId="c9c29e203e616623" providerId="LiveId" clId="{5BC61F6E-E9F8-44E2-944A-33A8FA1D5316}" dt="2023-07-03T13:21:20.927" v="6433" actId="21"/>
          <ac:spMkLst>
            <pc:docMk/>
            <pc:sldMk cId="2083427031" sldId="275"/>
            <ac:spMk id="194" creationId="{CC702E0A-3DA9-9F6E-E2E0-4997BA927A9F}"/>
          </ac:spMkLst>
        </pc:spChg>
        <pc:spChg chg="mod topLvl">
          <ac:chgData name="Тимур Валиев" userId="c9c29e203e616623" providerId="LiveId" clId="{5BC61F6E-E9F8-44E2-944A-33A8FA1D5316}" dt="2023-07-04T11:05:11.281" v="6465"/>
          <ac:spMkLst>
            <pc:docMk/>
            <pc:sldMk cId="2083427031" sldId="275"/>
            <ac:spMk id="196" creationId="{94774AE1-7A7F-733E-678C-72D892B10D3B}"/>
          </ac:spMkLst>
        </pc:spChg>
        <pc:spChg chg="mod">
          <ac:chgData name="Тимур Валиев" userId="c9c29e203e616623" providerId="LiveId" clId="{5BC61F6E-E9F8-44E2-944A-33A8FA1D5316}" dt="2023-07-03T13:15:37.145" v="6419" actId="165"/>
          <ac:spMkLst>
            <pc:docMk/>
            <pc:sldMk cId="2083427031" sldId="275"/>
            <ac:spMk id="197" creationId="{E3ECF7E0-CF73-1BAB-11C2-F7E187DCACE1}"/>
          </ac:spMkLst>
        </pc:spChg>
        <pc:spChg chg="mod">
          <ac:chgData name="Тимур Валиев" userId="c9c29e203e616623" providerId="LiveId" clId="{5BC61F6E-E9F8-44E2-944A-33A8FA1D5316}" dt="2023-07-03T13:15:37.145" v="6419" actId="165"/>
          <ac:spMkLst>
            <pc:docMk/>
            <pc:sldMk cId="2083427031" sldId="275"/>
            <ac:spMk id="198" creationId="{EE335DF1-73C5-E220-54A7-11D684EB47CD}"/>
          </ac:spMkLst>
        </pc:spChg>
        <pc:spChg chg="mod topLvl">
          <ac:chgData name="Тимур Валиев" userId="c9c29e203e616623" providerId="LiveId" clId="{5BC61F6E-E9F8-44E2-944A-33A8FA1D5316}" dt="2023-07-03T13:15:37.145" v="6419" actId="165"/>
          <ac:spMkLst>
            <pc:docMk/>
            <pc:sldMk cId="2083427031" sldId="275"/>
            <ac:spMk id="200" creationId="{D6502B6C-1D73-57D7-15B0-12CEA03FBC77}"/>
          </ac:spMkLst>
        </pc:spChg>
        <pc:spChg chg="mod topLvl">
          <ac:chgData name="Тимур Валиев" userId="c9c29e203e616623" providerId="LiveId" clId="{5BC61F6E-E9F8-44E2-944A-33A8FA1D5316}" dt="2023-07-04T11:05:11.281" v="6465"/>
          <ac:spMkLst>
            <pc:docMk/>
            <pc:sldMk cId="2083427031" sldId="275"/>
            <ac:spMk id="202" creationId="{12F877BF-3EA6-72E1-2D5E-7F733D861702}"/>
          </ac:spMkLst>
        </pc:spChg>
        <pc:spChg chg="mod">
          <ac:chgData name="Тимур Валиев" userId="c9c29e203e616623" providerId="LiveId" clId="{5BC61F6E-E9F8-44E2-944A-33A8FA1D5316}" dt="2023-07-03T13:15:37.145" v="6419" actId="165"/>
          <ac:spMkLst>
            <pc:docMk/>
            <pc:sldMk cId="2083427031" sldId="275"/>
            <ac:spMk id="203" creationId="{E1C46063-BC8A-A32D-A948-244C47B576F9}"/>
          </ac:spMkLst>
        </pc:spChg>
        <pc:spChg chg="mod">
          <ac:chgData name="Тимур Валиев" userId="c9c29e203e616623" providerId="LiveId" clId="{5BC61F6E-E9F8-44E2-944A-33A8FA1D5316}" dt="2023-07-03T13:15:37.145" v="6419" actId="165"/>
          <ac:spMkLst>
            <pc:docMk/>
            <pc:sldMk cId="2083427031" sldId="275"/>
            <ac:spMk id="204" creationId="{DA28B738-E15D-C992-F8AA-6D61C13FD55B}"/>
          </ac:spMkLst>
        </pc:spChg>
        <pc:spChg chg="del mod topLvl">
          <ac:chgData name="Тимур Валиев" userId="c9c29e203e616623" providerId="LiveId" clId="{5BC61F6E-E9F8-44E2-944A-33A8FA1D5316}" dt="2023-07-03T13:22:01.074" v="6440" actId="21"/>
          <ac:spMkLst>
            <pc:docMk/>
            <pc:sldMk cId="2083427031" sldId="275"/>
            <ac:spMk id="206" creationId="{0BB8A8F0-52E0-4078-F036-018CA3530A9D}"/>
          </ac:spMkLst>
        </pc:spChg>
        <pc:spChg chg="del mod topLvl">
          <ac:chgData name="Тимур Валиев" userId="c9c29e203e616623" providerId="LiveId" clId="{5BC61F6E-E9F8-44E2-944A-33A8FA1D5316}" dt="2023-07-03T13:09:52.171" v="6385" actId="21"/>
          <ac:spMkLst>
            <pc:docMk/>
            <pc:sldMk cId="2083427031" sldId="275"/>
            <ac:spMk id="208" creationId="{31429F73-FC5D-7107-17C8-DBCB45429C6F}"/>
          </ac:spMkLst>
        </pc:spChg>
        <pc:spChg chg="mod">
          <ac:chgData name="Тимур Валиев" userId="c9c29e203e616623" providerId="LiveId" clId="{5BC61F6E-E9F8-44E2-944A-33A8FA1D5316}" dt="2023-07-03T13:09:14.801" v="6375" actId="165"/>
          <ac:spMkLst>
            <pc:docMk/>
            <pc:sldMk cId="2083427031" sldId="275"/>
            <ac:spMk id="209" creationId="{6F720B6B-10F3-4A47-B9EB-CCD3E5C444A0}"/>
          </ac:spMkLst>
        </pc:spChg>
        <pc:spChg chg="mod">
          <ac:chgData name="Тимур Валиев" userId="c9c29e203e616623" providerId="LiveId" clId="{5BC61F6E-E9F8-44E2-944A-33A8FA1D5316}" dt="2023-07-03T13:09:14.801" v="6375" actId="165"/>
          <ac:spMkLst>
            <pc:docMk/>
            <pc:sldMk cId="2083427031" sldId="275"/>
            <ac:spMk id="210" creationId="{DA5836EF-4D03-7ECC-ACB8-0817CDB3C539}"/>
          </ac:spMkLst>
        </pc:spChg>
        <pc:spChg chg="del mod topLvl">
          <ac:chgData name="Тимур Валиев" userId="c9c29e203e616623" providerId="LiveId" clId="{5BC61F6E-E9F8-44E2-944A-33A8FA1D5316}" dt="2023-07-03T13:22:01.074" v="6440" actId="21"/>
          <ac:spMkLst>
            <pc:docMk/>
            <pc:sldMk cId="2083427031" sldId="275"/>
            <ac:spMk id="212" creationId="{DF019DAF-CB18-DBE9-DB5F-9F0BE6F3BD91}"/>
          </ac:spMkLst>
        </pc:spChg>
        <pc:spChg chg="add del mod topLvl">
          <ac:chgData name="Тимур Валиев" userId="c9c29e203e616623" providerId="LiveId" clId="{5BC61F6E-E9F8-44E2-944A-33A8FA1D5316}" dt="2023-07-04T11:05:11.281" v="6465"/>
          <ac:spMkLst>
            <pc:docMk/>
            <pc:sldMk cId="2083427031" sldId="275"/>
            <ac:spMk id="214" creationId="{4492C002-4BA4-C3D1-CB03-88A8AB6F2E0F}"/>
          </ac:spMkLst>
        </pc:spChg>
        <pc:spChg chg="mod">
          <ac:chgData name="Тимур Валиев" userId="c9c29e203e616623" providerId="LiveId" clId="{5BC61F6E-E9F8-44E2-944A-33A8FA1D5316}" dt="2023-07-03T13:09:20.504" v="6376" actId="165"/>
          <ac:spMkLst>
            <pc:docMk/>
            <pc:sldMk cId="2083427031" sldId="275"/>
            <ac:spMk id="215" creationId="{3E479174-ED1B-38C3-6896-A595C89E02EA}"/>
          </ac:spMkLst>
        </pc:spChg>
        <pc:spChg chg="mod">
          <ac:chgData name="Тимур Валиев" userId="c9c29e203e616623" providerId="LiveId" clId="{5BC61F6E-E9F8-44E2-944A-33A8FA1D5316}" dt="2023-07-03T13:09:20.504" v="6376" actId="165"/>
          <ac:spMkLst>
            <pc:docMk/>
            <pc:sldMk cId="2083427031" sldId="275"/>
            <ac:spMk id="216" creationId="{F398F3E9-A3C6-A399-F36F-320A7ADBA3C6}"/>
          </ac:spMkLst>
        </pc:spChg>
        <pc:spChg chg="del mod topLvl">
          <ac:chgData name="Тимур Валиев" userId="c9c29e203e616623" providerId="LiveId" clId="{5BC61F6E-E9F8-44E2-944A-33A8FA1D5316}" dt="2023-07-03T13:22:01.074" v="6440" actId="21"/>
          <ac:spMkLst>
            <pc:docMk/>
            <pc:sldMk cId="2083427031" sldId="275"/>
            <ac:spMk id="218" creationId="{97A0DCC3-AABD-8E15-49DE-DAF861661843}"/>
          </ac:spMkLst>
        </pc:spChg>
        <pc:spChg chg="mod topLvl">
          <ac:chgData name="Тимур Валиев" userId="c9c29e203e616623" providerId="LiveId" clId="{5BC61F6E-E9F8-44E2-944A-33A8FA1D5316}" dt="2023-07-04T11:05:11.281" v="6465"/>
          <ac:spMkLst>
            <pc:docMk/>
            <pc:sldMk cId="2083427031" sldId="275"/>
            <ac:spMk id="220" creationId="{BD47CB63-CA5F-F814-9113-32BE07646623}"/>
          </ac:spMkLst>
        </pc:spChg>
        <pc:spChg chg="mod">
          <ac:chgData name="Тимур Валиев" userId="c9c29e203e616623" providerId="LiveId" clId="{5BC61F6E-E9F8-44E2-944A-33A8FA1D5316}" dt="2023-07-03T13:15:37.145" v="6419" actId="165"/>
          <ac:spMkLst>
            <pc:docMk/>
            <pc:sldMk cId="2083427031" sldId="275"/>
            <ac:spMk id="221" creationId="{5E8D32AF-E083-1AB1-7716-4D0E391FC998}"/>
          </ac:spMkLst>
        </pc:spChg>
        <pc:spChg chg="mod">
          <ac:chgData name="Тимур Валиев" userId="c9c29e203e616623" providerId="LiveId" clId="{5BC61F6E-E9F8-44E2-944A-33A8FA1D5316}" dt="2023-07-03T13:15:37.145" v="6419" actId="165"/>
          <ac:spMkLst>
            <pc:docMk/>
            <pc:sldMk cId="2083427031" sldId="275"/>
            <ac:spMk id="222" creationId="{38BA4DC1-914C-EE24-128C-F2DD99ED6F0C}"/>
          </ac:spMkLst>
        </pc:spChg>
        <pc:spChg chg="mod">
          <ac:chgData name="Тимур Валиев" userId="c9c29e203e616623" providerId="LiveId" clId="{5BC61F6E-E9F8-44E2-944A-33A8FA1D5316}" dt="2023-07-03T12:59:35.927" v="6297"/>
          <ac:spMkLst>
            <pc:docMk/>
            <pc:sldMk cId="2083427031" sldId="275"/>
            <ac:spMk id="229" creationId="{FBD258EA-8E89-F2B9-EC00-F47F5C31D90D}"/>
          </ac:spMkLst>
        </pc:spChg>
        <pc:spChg chg="mod">
          <ac:chgData name="Тимур Валиев" userId="c9c29e203e616623" providerId="LiveId" clId="{5BC61F6E-E9F8-44E2-944A-33A8FA1D5316}" dt="2023-07-03T13:09:44.027" v="6382" actId="571"/>
          <ac:spMkLst>
            <pc:docMk/>
            <pc:sldMk cId="2083427031" sldId="275"/>
            <ac:spMk id="251" creationId="{43E43D6C-8EB7-6E01-3E23-CA0BDC2184C9}"/>
          </ac:spMkLst>
        </pc:spChg>
        <pc:spChg chg="mod">
          <ac:chgData name="Тимур Валиев" userId="c9c29e203e616623" providerId="LiveId" clId="{5BC61F6E-E9F8-44E2-944A-33A8FA1D5316}" dt="2023-07-03T13:09:44.027" v="6382" actId="571"/>
          <ac:spMkLst>
            <pc:docMk/>
            <pc:sldMk cId="2083427031" sldId="275"/>
            <ac:spMk id="252" creationId="{FF3BF1E8-DD39-1D43-0725-BBE19440011C}"/>
          </ac:spMkLst>
        </pc:spChg>
        <pc:spChg chg="add mod">
          <ac:chgData name="Тимур Валиев" userId="c9c29e203e616623" providerId="LiveId" clId="{5BC61F6E-E9F8-44E2-944A-33A8FA1D5316}" dt="2023-07-03T13:09:44.027" v="6382" actId="571"/>
          <ac:spMkLst>
            <pc:docMk/>
            <pc:sldMk cId="2083427031" sldId="275"/>
            <ac:spMk id="253" creationId="{BFC421A6-88E8-40E7-B162-30CB4EC370A8}"/>
          </ac:spMkLst>
        </pc:spChg>
        <pc:spChg chg="add mod">
          <ac:chgData name="Тимур Валиев" userId="c9c29e203e616623" providerId="LiveId" clId="{5BC61F6E-E9F8-44E2-944A-33A8FA1D5316}" dt="2023-07-03T13:09:44.027" v="6382" actId="571"/>
          <ac:spMkLst>
            <pc:docMk/>
            <pc:sldMk cId="2083427031" sldId="275"/>
            <ac:spMk id="254" creationId="{9B3BEACB-8BFE-F233-7B23-970F1588FFBA}"/>
          </ac:spMkLst>
        </pc:spChg>
        <pc:spChg chg="mod">
          <ac:chgData name="Тимур Валиев" userId="c9c29e203e616623" providerId="LiveId" clId="{5BC61F6E-E9F8-44E2-944A-33A8FA1D5316}" dt="2023-07-03T13:14:52.355" v="6415" actId="207"/>
          <ac:spMkLst>
            <pc:docMk/>
            <pc:sldMk cId="2083427031" sldId="275"/>
            <ac:spMk id="256" creationId="{D7A0DC28-BCF3-999E-17B7-3C36753CC458}"/>
          </ac:spMkLst>
        </pc:spChg>
        <pc:spChg chg="mod">
          <ac:chgData name="Тимур Валиев" userId="c9c29e203e616623" providerId="LiveId" clId="{5BC61F6E-E9F8-44E2-944A-33A8FA1D5316}" dt="2023-07-03T13:11:32.571" v="6389"/>
          <ac:spMkLst>
            <pc:docMk/>
            <pc:sldMk cId="2083427031" sldId="275"/>
            <ac:spMk id="257" creationId="{3C3E509E-BB1B-D343-29A6-2452B13A2CB8}"/>
          </ac:spMkLst>
        </pc:spChg>
        <pc:spChg chg="add mod">
          <ac:chgData name="Тимур Валиев" userId="c9c29e203e616623" providerId="LiveId" clId="{5BC61F6E-E9F8-44E2-944A-33A8FA1D5316}" dt="2023-07-04T11:05:11.281" v="6465"/>
          <ac:spMkLst>
            <pc:docMk/>
            <pc:sldMk cId="2083427031" sldId="275"/>
            <ac:spMk id="258" creationId="{984015DA-B390-4CD7-DB9B-26F295322EC5}"/>
          </ac:spMkLst>
        </pc:spChg>
        <pc:spChg chg="add mod">
          <ac:chgData name="Тимур Валиев" userId="c9c29e203e616623" providerId="LiveId" clId="{5BC61F6E-E9F8-44E2-944A-33A8FA1D5316}" dt="2023-07-03T13:14:02.792" v="6412" actId="571"/>
          <ac:spMkLst>
            <pc:docMk/>
            <pc:sldMk cId="2083427031" sldId="275"/>
            <ac:spMk id="259" creationId="{9236CD9A-82FE-FA06-8911-53B0FCAFF06D}"/>
          </ac:spMkLst>
        </pc:spChg>
        <pc:spChg chg="add mod">
          <ac:chgData name="Тимур Валиев" userId="c9c29e203e616623" providerId="LiveId" clId="{5BC61F6E-E9F8-44E2-944A-33A8FA1D5316}" dt="2023-07-03T13:14:02.792" v="6412" actId="571"/>
          <ac:spMkLst>
            <pc:docMk/>
            <pc:sldMk cId="2083427031" sldId="275"/>
            <ac:spMk id="260" creationId="{4C591023-E7AB-5478-492A-411D9D5F4150}"/>
          </ac:spMkLst>
        </pc:spChg>
        <pc:spChg chg="add mod">
          <ac:chgData name="Тимур Валиев" userId="c9c29e203e616623" providerId="LiveId" clId="{5BC61F6E-E9F8-44E2-944A-33A8FA1D5316}" dt="2023-07-04T12:33:37.407" v="7493"/>
          <ac:spMkLst>
            <pc:docMk/>
            <pc:sldMk cId="2083427031" sldId="275"/>
            <ac:spMk id="272" creationId="{8BCF6817-67C8-E3CC-D48B-92E95EB72CCD}"/>
          </ac:spMkLst>
        </pc:spChg>
        <pc:grpChg chg="add mod">
          <ac:chgData name="Тимур Валиев" userId="c9c29e203e616623" providerId="LiveId" clId="{5BC61F6E-E9F8-44E2-944A-33A8FA1D5316}" dt="2023-07-03T12:47:03.779" v="6138" actId="164"/>
          <ac:grpSpMkLst>
            <pc:docMk/>
            <pc:sldMk cId="2083427031" sldId="275"/>
            <ac:grpSpMk id="41" creationId="{90FE530A-5085-5BCE-D2EB-45DE48C761F9}"/>
          </ac:grpSpMkLst>
        </pc:grpChg>
        <pc:grpChg chg="add mod topLvl">
          <ac:chgData name="Тимур Валиев" userId="c9c29e203e616623" providerId="LiveId" clId="{5BC61F6E-E9F8-44E2-944A-33A8FA1D5316}" dt="2023-07-03T13:15:37.145" v="6419" actId="165"/>
          <ac:grpSpMkLst>
            <pc:docMk/>
            <pc:sldMk cId="2083427031" sldId="275"/>
            <ac:grpSpMk id="42" creationId="{04D185F4-2684-E8E2-BE31-50D347C3DFE3}"/>
          </ac:grpSpMkLst>
        </pc:grpChg>
        <pc:grpChg chg="add del mod">
          <ac:chgData name="Тимур Валиев" userId="c9c29e203e616623" providerId="LiveId" clId="{5BC61F6E-E9F8-44E2-944A-33A8FA1D5316}" dt="2023-07-03T12:58:34.834" v="6284" actId="165"/>
          <ac:grpSpMkLst>
            <pc:docMk/>
            <pc:sldMk cId="2083427031" sldId="275"/>
            <ac:grpSpMk id="43" creationId="{079C5AF5-BFCB-C5BC-3F09-BF89A5C3E961}"/>
          </ac:grpSpMkLst>
        </pc:grpChg>
        <pc:grpChg chg="add mod">
          <ac:chgData name="Тимур Валиев" userId="c9c29e203e616623" providerId="LiveId" clId="{5BC61F6E-E9F8-44E2-944A-33A8FA1D5316}" dt="2023-07-03T12:47:29.081" v="6148" actId="571"/>
          <ac:grpSpMkLst>
            <pc:docMk/>
            <pc:sldMk cId="2083427031" sldId="275"/>
            <ac:grpSpMk id="44" creationId="{E66525FD-EA71-7AFA-28E1-25657B5D76D9}"/>
          </ac:grpSpMkLst>
        </pc:grpChg>
        <pc:grpChg chg="mod">
          <ac:chgData name="Тимур Валиев" userId="c9c29e203e616623" providerId="LiveId" clId="{5BC61F6E-E9F8-44E2-944A-33A8FA1D5316}" dt="2023-07-03T12:47:29.081" v="6148" actId="571"/>
          <ac:grpSpMkLst>
            <pc:docMk/>
            <pc:sldMk cId="2083427031" sldId="275"/>
            <ac:grpSpMk id="46" creationId="{2A96EBD2-74B4-D214-E8AB-0118D1EFA96D}"/>
          </ac:grpSpMkLst>
        </pc:grpChg>
        <pc:grpChg chg="add mod">
          <ac:chgData name="Тимур Валиев" userId="c9c29e203e616623" providerId="LiveId" clId="{5BC61F6E-E9F8-44E2-944A-33A8FA1D5316}" dt="2023-07-03T12:47:28.860" v="6147" actId="571"/>
          <ac:grpSpMkLst>
            <pc:docMk/>
            <pc:sldMk cId="2083427031" sldId="275"/>
            <ac:grpSpMk id="49" creationId="{B84C33CE-4379-8494-D3BC-104EDDDCC84A}"/>
          </ac:grpSpMkLst>
        </pc:grpChg>
        <pc:grpChg chg="mod">
          <ac:chgData name="Тимур Валиев" userId="c9c29e203e616623" providerId="LiveId" clId="{5BC61F6E-E9F8-44E2-944A-33A8FA1D5316}" dt="2023-07-03T12:47:28.860" v="6147" actId="571"/>
          <ac:grpSpMkLst>
            <pc:docMk/>
            <pc:sldMk cId="2083427031" sldId="275"/>
            <ac:grpSpMk id="51" creationId="{4CFA9918-E77E-F41C-5112-A7A8E8C83175}"/>
          </ac:grpSpMkLst>
        </pc:grpChg>
        <pc:grpChg chg="add mod">
          <ac:chgData name="Тимур Валиев" userId="c9c29e203e616623" providerId="LiveId" clId="{5BC61F6E-E9F8-44E2-944A-33A8FA1D5316}" dt="2023-07-03T12:47:28.609" v="6146" actId="571"/>
          <ac:grpSpMkLst>
            <pc:docMk/>
            <pc:sldMk cId="2083427031" sldId="275"/>
            <ac:grpSpMk id="54" creationId="{0E415AC7-9643-9E1A-7E0A-84ABE8FA043D}"/>
          </ac:grpSpMkLst>
        </pc:grpChg>
        <pc:grpChg chg="mod">
          <ac:chgData name="Тимур Валиев" userId="c9c29e203e616623" providerId="LiveId" clId="{5BC61F6E-E9F8-44E2-944A-33A8FA1D5316}" dt="2023-07-03T12:47:28.609" v="6146" actId="571"/>
          <ac:grpSpMkLst>
            <pc:docMk/>
            <pc:sldMk cId="2083427031" sldId="275"/>
            <ac:grpSpMk id="56" creationId="{72407226-97A4-88C7-1052-51FFF726C003}"/>
          </ac:grpSpMkLst>
        </pc:grpChg>
        <pc:grpChg chg="add mod">
          <ac:chgData name="Тимур Валиев" userId="c9c29e203e616623" providerId="LiveId" clId="{5BC61F6E-E9F8-44E2-944A-33A8FA1D5316}" dt="2023-07-03T12:47:28.294" v="6145" actId="571"/>
          <ac:grpSpMkLst>
            <pc:docMk/>
            <pc:sldMk cId="2083427031" sldId="275"/>
            <ac:grpSpMk id="59" creationId="{F094C1D5-5580-28C1-AE75-2FCD7408D131}"/>
          </ac:grpSpMkLst>
        </pc:grpChg>
        <pc:grpChg chg="mod">
          <ac:chgData name="Тимур Валиев" userId="c9c29e203e616623" providerId="LiveId" clId="{5BC61F6E-E9F8-44E2-944A-33A8FA1D5316}" dt="2023-07-03T12:47:28.294" v="6145" actId="571"/>
          <ac:grpSpMkLst>
            <pc:docMk/>
            <pc:sldMk cId="2083427031" sldId="275"/>
            <ac:grpSpMk id="61" creationId="{85009452-D1D7-46C7-FC7F-6E4035D71AEE}"/>
          </ac:grpSpMkLst>
        </pc:grpChg>
        <pc:grpChg chg="add mod">
          <ac:chgData name="Тимур Валиев" userId="c9c29e203e616623" providerId="LiveId" clId="{5BC61F6E-E9F8-44E2-944A-33A8FA1D5316}" dt="2023-07-03T12:48:20.260" v="6163" actId="571"/>
          <ac:grpSpMkLst>
            <pc:docMk/>
            <pc:sldMk cId="2083427031" sldId="275"/>
            <ac:grpSpMk id="65" creationId="{297C1854-6826-09A7-A7D8-8175665C6D49}"/>
          </ac:grpSpMkLst>
        </pc:grpChg>
        <pc:grpChg chg="mod">
          <ac:chgData name="Тимур Валиев" userId="c9c29e203e616623" providerId="LiveId" clId="{5BC61F6E-E9F8-44E2-944A-33A8FA1D5316}" dt="2023-07-03T12:48:20.260" v="6163" actId="571"/>
          <ac:grpSpMkLst>
            <pc:docMk/>
            <pc:sldMk cId="2083427031" sldId="275"/>
            <ac:grpSpMk id="67" creationId="{11A6227E-7630-BB66-56D3-3C94E93D6D32}"/>
          </ac:grpSpMkLst>
        </pc:grpChg>
        <pc:grpChg chg="add mod">
          <ac:chgData name="Тимур Валиев" userId="c9c29e203e616623" providerId="LiveId" clId="{5BC61F6E-E9F8-44E2-944A-33A8FA1D5316}" dt="2023-07-03T12:48:19.950" v="6162" actId="571"/>
          <ac:grpSpMkLst>
            <pc:docMk/>
            <pc:sldMk cId="2083427031" sldId="275"/>
            <ac:grpSpMk id="70" creationId="{D893854C-41DE-7770-960F-D219C9C6DE45}"/>
          </ac:grpSpMkLst>
        </pc:grpChg>
        <pc:grpChg chg="mod">
          <ac:chgData name="Тимур Валиев" userId="c9c29e203e616623" providerId="LiveId" clId="{5BC61F6E-E9F8-44E2-944A-33A8FA1D5316}" dt="2023-07-03T12:48:19.950" v="6162" actId="571"/>
          <ac:grpSpMkLst>
            <pc:docMk/>
            <pc:sldMk cId="2083427031" sldId="275"/>
            <ac:grpSpMk id="72" creationId="{4FA5C893-74FF-5C89-5D22-E80996A4B6C1}"/>
          </ac:grpSpMkLst>
        </pc:grpChg>
        <pc:grpChg chg="add mod">
          <ac:chgData name="Тимур Валиев" userId="c9c29e203e616623" providerId="LiveId" clId="{5BC61F6E-E9F8-44E2-944A-33A8FA1D5316}" dt="2023-07-03T12:48:19.739" v="6161" actId="571"/>
          <ac:grpSpMkLst>
            <pc:docMk/>
            <pc:sldMk cId="2083427031" sldId="275"/>
            <ac:grpSpMk id="75" creationId="{FA09C206-6CF4-473C-788A-5BA5705154D0}"/>
          </ac:grpSpMkLst>
        </pc:grpChg>
        <pc:grpChg chg="mod">
          <ac:chgData name="Тимур Валиев" userId="c9c29e203e616623" providerId="LiveId" clId="{5BC61F6E-E9F8-44E2-944A-33A8FA1D5316}" dt="2023-07-03T12:48:19.739" v="6161" actId="571"/>
          <ac:grpSpMkLst>
            <pc:docMk/>
            <pc:sldMk cId="2083427031" sldId="275"/>
            <ac:grpSpMk id="77" creationId="{56A0E528-D825-7C58-E573-A8F989273FF1}"/>
          </ac:grpSpMkLst>
        </pc:grpChg>
        <pc:grpChg chg="add mod">
          <ac:chgData name="Тимур Валиев" userId="c9c29e203e616623" providerId="LiveId" clId="{5BC61F6E-E9F8-44E2-944A-33A8FA1D5316}" dt="2023-07-03T12:48:19.489" v="6160" actId="571"/>
          <ac:grpSpMkLst>
            <pc:docMk/>
            <pc:sldMk cId="2083427031" sldId="275"/>
            <ac:grpSpMk id="80" creationId="{9F381CF6-666F-066C-D2EC-1FA1A588D925}"/>
          </ac:grpSpMkLst>
        </pc:grpChg>
        <pc:grpChg chg="mod">
          <ac:chgData name="Тимур Валиев" userId="c9c29e203e616623" providerId="LiveId" clId="{5BC61F6E-E9F8-44E2-944A-33A8FA1D5316}" dt="2023-07-03T12:48:19.489" v="6160" actId="571"/>
          <ac:grpSpMkLst>
            <pc:docMk/>
            <pc:sldMk cId="2083427031" sldId="275"/>
            <ac:grpSpMk id="82" creationId="{ED152300-6ABD-2E82-4EE0-D78BE618272C}"/>
          </ac:grpSpMkLst>
        </pc:grpChg>
        <pc:grpChg chg="add mod">
          <ac:chgData name="Тимур Валиев" userId="c9c29e203e616623" providerId="LiveId" clId="{5BC61F6E-E9F8-44E2-944A-33A8FA1D5316}" dt="2023-07-03T12:48:19.231" v="6159" actId="571"/>
          <ac:grpSpMkLst>
            <pc:docMk/>
            <pc:sldMk cId="2083427031" sldId="275"/>
            <ac:grpSpMk id="85" creationId="{C3409549-C559-8F17-BF29-3FE95FEDBE5B}"/>
          </ac:grpSpMkLst>
        </pc:grpChg>
        <pc:grpChg chg="mod">
          <ac:chgData name="Тимур Валиев" userId="c9c29e203e616623" providerId="LiveId" clId="{5BC61F6E-E9F8-44E2-944A-33A8FA1D5316}" dt="2023-07-03T12:48:19.231" v="6159" actId="571"/>
          <ac:grpSpMkLst>
            <pc:docMk/>
            <pc:sldMk cId="2083427031" sldId="275"/>
            <ac:grpSpMk id="87" creationId="{1847CA11-6686-0A98-5ABE-5EEE6CF8E6BC}"/>
          </ac:grpSpMkLst>
        </pc:grpChg>
        <pc:grpChg chg="add mod">
          <ac:chgData name="Тимур Валиев" userId="c9c29e203e616623" providerId="LiveId" clId="{5BC61F6E-E9F8-44E2-944A-33A8FA1D5316}" dt="2023-07-03T12:48:19.231" v="6159" actId="571"/>
          <ac:grpSpMkLst>
            <pc:docMk/>
            <pc:sldMk cId="2083427031" sldId="275"/>
            <ac:grpSpMk id="90" creationId="{9DE96D5E-9D08-B5C8-0E0C-DF26BA7F734F}"/>
          </ac:grpSpMkLst>
        </pc:grpChg>
        <pc:grpChg chg="mod">
          <ac:chgData name="Тимур Валиев" userId="c9c29e203e616623" providerId="LiveId" clId="{5BC61F6E-E9F8-44E2-944A-33A8FA1D5316}" dt="2023-07-03T12:48:19.231" v="6159" actId="571"/>
          <ac:grpSpMkLst>
            <pc:docMk/>
            <pc:sldMk cId="2083427031" sldId="275"/>
            <ac:grpSpMk id="92" creationId="{E82CDF35-97BF-58A5-57D7-7C77F0D3BB47}"/>
          </ac:grpSpMkLst>
        </pc:grpChg>
        <pc:grpChg chg="add mod">
          <ac:chgData name="Тимур Валиев" userId="c9c29e203e616623" providerId="LiveId" clId="{5BC61F6E-E9F8-44E2-944A-33A8FA1D5316}" dt="2023-07-03T12:48:19.231" v="6159" actId="571"/>
          <ac:grpSpMkLst>
            <pc:docMk/>
            <pc:sldMk cId="2083427031" sldId="275"/>
            <ac:grpSpMk id="95" creationId="{6994107D-0E18-74C6-1267-8EA620277DB7}"/>
          </ac:grpSpMkLst>
        </pc:grpChg>
        <pc:grpChg chg="mod">
          <ac:chgData name="Тимур Валиев" userId="c9c29e203e616623" providerId="LiveId" clId="{5BC61F6E-E9F8-44E2-944A-33A8FA1D5316}" dt="2023-07-03T12:48:19.231" v="6159" actId="571"/>
          <ac:grpSpMkLst>
            <pc:docMk/>
            <pc:sldMk cId="2083427031" sldId="275"/>
            <ac:grpSpMk id="97" creationId="{75B2B7DF-0862-138A-75D9-60CF979FDFF6}"/>
          </ac:grpSpMkLst>
        </pc:grpChg>
        <pc:grpChg chg="add mod">
          <ac:chgData name="Тимур Валиев" userId="c9c29e203e616623" providerId="LiveId" clId="{5BC61F6E-E9F8-44E2-944A-33A8FA1D5316}" dt="2023-07-03T12:48:19.231" v="6159" actId="571"/>
          <ac:grpSpMkLst>
            <pc:docMk/>
            <pc:sldMk cId="2083427031" sldId="275"/>
            <ac:grpSpMk id="100" creationId="{2585FEAF-B4FB-0BC7-A8C8-4A92B566B326}"/>
          </ac:grpSpMkLst>
        </pc:grpChg>
        <pc:grpChg chg="mod">
          <ac:chgData name="Тимур Валиев" userId="c9c29e203e616623" providerId="LiveId" clId="{5BC61F6E-E9F8-44E2-944A-33A8FA1D5316}" dt="2023-07-03T12:48:19.231" v="6159" actId="571"/>
          <ac:grpSpMkLst>
            <pc:docMk/>
            <pc:sldMk cId="2083427031" sldId="275"/>
            <ac:grpSpMk id="102" creationId="{43613A2A-D0E1-560D-D0F3-61DD1155E8A4}"/>
          </ac:grpSpMkLst>
        </pc:grpChg>
        <pc:grpChg chg="add mod">
          <ac:chgData name="Тимур Валиев" userId="c9c29e203e616623" providerId="LiveId" clId="{5BC61F6E-E9F8-44E2-944A-33A8FA1D5316}" dt="2023-07-03T12:55:43.183" v="6241" actId="571"/>
          <ac:grpSpMkLst>
            <pc:docMk/>
            <pc:sldMk cId="2083427031" sldId="275"/>
            <ac:grpSpMk id="109" creationId="{249B3B58-50FD-1E26-036C-EACB27FA3ACC}"/>
          </ac:grpSpMkLst>
        </pc:grpChg>
        <pc:grpChg chg="mod">
          <ac:chgData name="Тимур Валиев" userId="c9c29e203e616623" providerId="LiveId" clId="{5BC61F6E-E9F8-44E2-944A-33A8FA1D5316}" dt="2023-07-03T12:55:43.183" v="6241" actId="571"/>
          <ac:grpSpMkLst>
            <pc:docMk/>
            <pc:sldMk cId="2083427031" sldId="275"/>
            <ac:grpSpMk id="111" creationId="{CECF1B36-77BB-40D5-DF85-574037681726}"/>
          </ac:grpSpMkLst>
        </pc:grpChg>
        <pc:grpChg chg="add mod">
          <ac:chgData name="Тимур Валиев" userId="c9c29e203e616623" providerId="LiveId" clId="{5BC61F6E-E9F8-44E2-944A-33A8FA1D5316}" dt="2023-07-03T12:56:03.788" v="6249" actId="571"/>
          <ac:grpSpMkLst>
            <pc:docMk/>
            <pc:sldMk cId="2083427031" sldId="275"/>
            <ac:grpSpMk id="114" creationId="{8520C302-5F3D-5C07-0565-4C414FE39F44}"/>
          </ac:grpSpMkLst>
        </pc:grpChg>
        <pc:grpChg chg="mod">
          <ac:chgData name="Тимур Валиев" userId="c9c29e203e616623" providerId="LiveId" clId="{5BC61F6E-E9F8-44E2-944A-33A8FA1D5316}" dt="2023-07-03T12:56:03.788" v="6249" actId="571"/>
          <ac:grpSpMkLst>
            <pc:docMk/>
            <pc:sldMk cId="2083427031" sldId="275"/>
            <ac:grpSpMk id="116" creationId="{152E4DB9-E67D-5C9A-CA84-F9537EC05629}"/>
          </ac:grpSpMkLst>
        </pc:grpChg>
        <pc:grpChg chg="add mod">
          <ac:chgData name="Тимур Валиев" userId="c9c29e203e616623" providerId="LiveId" clId="{5BC61F6E-E9F8-44E2-944A-33A8FA1D5316}" dt="2023-07-03T12:56:01.973" v="6248" actId="571"/>
          <ac:grpSpMkLst>
            <pc:docMk/>
            <pc:sldMk cId="2083427031" sldId="275"/>
            <ac:grpSpMk id="119" creationId="{87BD28E0-0A15-5FA1-5472-4C2F41004007}"/>
          </ac:grpSpMkLst>
        </pc:grpChg>
        <pc:grpChg chg="mod">
          <ac:chgData name="Тимур Валиев" userId="c9c29e203e616623" providerId="LiveId" clId="{5BC61F6E-E9F8-44E2-944A-33A8FA1D5316}" dt="2023-07-03T12:56:01.973" v="6248" actId="571"/>
          <ac:grpSpMkLst>
            <pc:docMk/>
            <pc:sldMk cId="2083427031" sldId="275"/>
            <ac:grpSpMk id="121" creationId="{5075E9CA-04A0-1930-6BB0-4026AC11EAF6}"/>
          </ac:grpSpMkLst>
        </pc:grpChg>
        <pc:grpChg chg="add mod">
          <ac:chgData name="Тимур Валиев" userId="c9c29e203e616623" providerId="LiveId" clId="{5BC61F6E-E9F8-44E2-944A-33A8FA1D5316}" dt="2023-07-03T12:56:00.297" v="6247" actId="571"/>
          <ac:grpSpMkLst>
            <pc:docMk/>
            <pc:sldMk cId="2083427031" sldId="275"/>
            <ac:grpSpMk id="124" creationId="{CC964207-699B-6398-E218-502EA6662FD0}"/>
          </ac:grpSpMkLst>
        </pc:grpChg>
        <pc:grpChg chg="mod">
          <ac:chgData name="Тимур Валиев" userId="c9c29e203e616623" providerId="LiveId" clId="{5BC61F6E-E9F8-44E2-944A-33A8FA1D5316}" dt="2023-07-03T12:56:00.297" v="6247" actId="571"/>
          <ac:grpSpMkLst>
            <pc:docMk/>
            <pc:sldMk cId="2083427031" sldId="275"/>
            <ac:grpSpMk id="126" creationId="{9179A6C7-0FBC-7369-9F02-2A0FA5964CFA}"/>
          </ac:grpSpMkLst>
        </pc:grpChg>
        <pc:grpChg chg="add mod">
          <ac:chgData name="Тимур Валиев" userId="c9c29e203e616623" providerId="LiveId" clId="{5BC61F6E-E9F8-44E2-944A-33A8FA1D5316}" dt="2023-07-03T12:55:59.809" v="6246" actId="571"/>
          <ac:grpSpMkLst>
            <pc:docMk/>
            <pc:sldMk cId="2083427031" sldId="275"/>
            <ac:grpSpMk id="129" creationId="{CC9323FD-3B3D-C433-AA67-794EFAE548FB}"/>
          </ac:grpSpMkLst>
        </pc:grpChg>
        <pc:grpChg chg="mod">
          <ac:chgData name="Тимур Валиев" userId="c9c29e203e616623" providerId="LiveId" clId="{5BC61F6E-E9F8-44E2-944A-33A8FA1D5316}" dt="2023-07-03T12:55:59.809" v="6246" actId="571"/>
          <ac:grpSpMkLst>
            <pc:docMk/>
            <pc:sldMk cId="2083427031" sldId="275"/>
            <ac:grpSpMk id="131" creationId="{73045493-8526-D14A-31F5-FEB33306A9FC}"/>
          </ac:grpSpMkLst>
        </pc:grpChg>
        <pc:grpChg chg="add mod">
          <ac:chgData name="Тимур Валиев" userId="c9c29e203e616623" providerId="LiveId" clId="{5BC61F6E-E9F8-44E2-944A-33A8FA1D5316}" dt="2023-07-03T12:58:30.841" v="6283" actId="571"/>
          <ac:grpSpMkLst>
            <pc:docMk/>
            <pc:sldMk cId="2083427031" sldId="275"/>
            <ac:grpSpMk id="134" creationId="{1402BF50-662B-928B-CCC4-41EF252AC4E2}"/>
          </ac:grpSpMkLst>
        </pc:grpChg>
        <pc:grpChg chg="mod">
          <ac:chgData name="Тимур Валиев" userId="c9c29e203e616623" providerId="LiveId" clId="{5BC61F6E-E9F8-44E2-944A-33A8FA1D5316}" dt="2023-07-03T12:58:30.841" v="6283" actId="571"/>
          <ac:grpSpMkLst>
            <pc:docMk/>
            <pc:sldMk cId="2083427031" sldId="275"/>
            <ac:grpSpMk id="136" creationId="{EB484452-C4D5-3DE6-3D3B-73C11F91F026}"/>
          </ac:grpSpMkLst>
        </pc:grpChg>
        <pc:grpChg chg="add mod">
          <ac:chgData name="Тимур Валиев" userId="c9c29e203e616623" providerId="LiveId" clId="{5BC61F6E-E9F8-44E2-944A-33A8FA1D5316}" dt="2023-07-03T12:58:30.003" v="6281" actId="571"/>
          <ac:grpSpMkLst>
            <pc:docMk/>
            <pc:sldMk cId="2083427031" sldId="275"/>
            <ac:grpSpMk id="139" creationId="{A9B9BEDB-DA1B-0B58-660B-5673BC0561FE}"/>
          </ac:grpSpMkLst>
        </pc:grpChg>
        <pc:grpChg chg="mod">
          <ac:chgData name="Тимур Валиев" userId="c9c29e203e616623" providerId="LiveId" clId="{5BC61F6E-E9F8-44E2-944A-33A8FA1D5316}" dt="2023-07-03T12:58:30.003" v="6281" actId="571"/>
          <ac:grpSpMkLst>
            <pc:docMk/>
            <pc:sldMk cId="2083427031" sldId="275"/>
            <ac:grpSpMk id="141" creationId="{8FC0345F-683D-A3C3-C711-A72441D4A34B}"/>
          </ac:grpSpMkLst>
        </pc:grpChg>
        <pc:grpChg chg="add mod">
          <ac:chgData name="Тимур Валиев" userId="c9c29e203e616623" providerId="LiveId" clId="{5BC61F6E-E9F8-44E2-944A-33A8FA1D5316}" dt="2023-07-03T12:58:29.338" v="6279" actId="571"/>
          <ac:grpSpMkLst>
            <pc:docMk/>
            <pc:sldMk cId="2083427031" sldId="275"/>
            <ac:grpSpMk id="144" creationId="{79C540E9-03D7-031D-53D6-979477A87A69}"/>
          </ac:grpSpMkLst>
        </pc:grpChg>
        <pc:grpChg chg="mod">
          <ac:chgData name="Тимур Валиев" userId="c9c29e203e616623" providerId="LiveId" clId="{5BC61F6E-E9F8-44E2-944A-33A8FA1D5316}" dt="2023-07-03T12:58:29.338" v="6279" actId="571"/>
          <ac:grpSpMkLst>
            <pc:docMk/>
            <pc:sldMk cId="2083427031" sldId="275"/>
            <ac:grpSpMk id="146" creationId="{0583C261-D38E-E7D1-A1B9-6FC249EE51F2}"/>
          </ac:grpSpMkLst>
        </pc:grpChg>
        <pc:grpChg chg="add mod">
          <ac:chgData name="Тимур Валиев" userId="c9c29e203e616623" providerId="LiveId" clId="{5BC61F6E-E9F8-44E2-944A-33A8FA1D5316}" dt="2023-07-03T12:58:29.063" v="6278" actId="571"/>
          <ac:grpSpMkLst>
            <pc:docMk/>
            <pc:sldMk cId="2083427031" sldId="275"/>
            <ac:grpSpMk id="149" creationId="{8F059B40-8EF6-11A2-47DF-55E23D454691}"/>
          </ac:grpSpMkLst>
        </pc:grpChg>
        <pc:grpChg chg="mod">
          <ac:chgData name="Тимур Валиев" userId="c9c29e203e616623" providerId="LiveId" clId="{5BC61F6E-E9F8-44E2-944A-33A8FA1D5316}" dt="2023-07-03T12:58:29.063" v="6278" actId="571"/>
          <ac:grpSpMkLst>
            <pc:docMk/>
            <pc:sldMk cId="2083427031" sldId="275"/>
            <ac:grpSpMk id="151" creationId="{1B1D7C90-0E18-1953-2C42-7CDC98EB48C8}"/>
          </ac:grpSpMkLst>
        </pc:grpChg>
        <pc:grpChg chg="add mod">
          <ac:chgData name="Тимур Валиев" userId="c9c29e203e616623" providerId="LiveId" clId="{5BC61F6E-E9F8-44E2-944A-33A8FA1D5316}" dt="2023-07-03T12:58:23.102" v="6272" actId="571"/>
          <ac:grpSpMkLst>
            <pc:docMk/>
            <pc:sldMk cId="2083427031" sldId="275"/>
            <ac:grpSpMk id="154" creationId="{0A3475BA-4BE9-7C65-0F02-E3C8FF2A438E}"/>
          </ac:grpSpMkLst>
        </pc:grpChg>
        <pc:grpChg chg="mod">
          <ac:chgData name="Тимур Валиев" userId="c9c29e203e616623" providerId="LiveId" clId="{5BC61F6E-E9F8-44E2-944A-33A8FA1D5316}" dt="2023-07-03T12:58:23.102" v="6272" actId="571"/>
          <ac:grpSpMkLst>
            <pc:docMk/>
            <pc:sldMk cId="2083427031" sldId="275"/>
            <ac:grpSpMk id="156" creationId="{FD9FC5C6-F220-3433-C336-1C4A71CFEDF1}"/>
          </ac:grpSpMkLst>
        </pc:grpChg>
        <pc:grpChg chg="add mod">
          <ac:chgData name="Тимур Валиев" userId="c9c29e203e616623" providerId="LiveId" clId="{5BC61F6E-E9F8-44E2-944A-33A8FA1D5316}" dt="2023-07-03T12:58:23.102" v="6272" actId="571"/>
          <ac:grpSpMkLst>
            <pc:docMk/>
            <pc:sldMk cId="2083427031" sldId="275"/>
            <ac:grpSpMk id="159" creationId="{B41C5176-9162-16BF-A3BC-FD7C9E82A60A}"/>
          </ac:grpSpMkLst>
        </pc:grpChg>
        <pc:grpChg chg="mod">
          <ac:chgData name="Тимур Валиев" userId="c9c29e203e616623" providerId="LiveId" clId="{5BC61F6E-E9F8-44E2-944A-33A8FA1D5316}" dt="2023-07-03T12:58:23.102" v="6272" actId="571"/>
          <ac:grpSpMkLst>
            <pc:docMk/>
            <pc:sldMk cId="2083427031" sldId="275"/>
            <ac:grpSpMk id="161" creationId="{7CFC3FDD-EE35-1BE5-7583-9B370D5282E4}"/>
          </ac:grpSpMkLst>
        </pc:grpChg>
        <pc:grpChg chg="add mod">
          <ac:chgData name="Тимур Валиев" userId="c9c29e203e616623" providerId="LiveId" clId="{5BC61F6E-E9F8-44E2-944A-33A8FA1D5316}" dt="2023-07-03T12:58:23.102" v="6272" actId="571"/>
          <ac:grpSpMkLst>
            <pc:docMk/>
            <pc:sldMk cId="2083427031" sldId="275"/>
            <ac:grpSpMk id="164" creationId="{3553435E-3BE2-EF21-5F23-7E040249D035}"/>
          </ac:grpSpMkLst>
        </pc:grpChg>
        <pc:grpChg chg="mod">
          <ac:chgData name="Тимур Валиев" userId="c9c29e203e616623" providerId="LiveId" clId="{5BC61F6E-E9F8-44E2-944A-33A8FA1D5316}" dt="2023-07-03T12:58:23.102" v="6272" actId="571"/>
          <ac:grpSpMkLst>
            <pc:docMk/>
            <pc:sldMk cId="2083427031" sldId="275"/>
            <ac:grpSpMk id="166" creationId="{BF236D7D-9392-8085-E95B-D73E03F37685}"/>
          </ac:grpSpMkLst>
        </pc:grpChg>
        <pc:grpChg chg="add mod">
          <ac:chgData name="Тимур Валиев" userId="c9c29e203e616623" providerId="LiveId" clId="{5BC61F6E-E9F8-44E2-944A-33A8FA1D5316}" dt="2023-07-03T12:58:23.102" v="6272" actId="571"/>
          <ac:grpSpMkLst>
            <pc:docMk/>
            <pc:sldMk cId="2083427031" sldId="275"/>
            <ac:grpSpMk id="169" creationId="{0680642D-DD68-E1EC-2C43-9DEEDC3E459E}"/>
          </ac:grpSpMkLst>
        </pc:grpChg>
        <pc:grpChg chg="mod">
          <ac:chgData name="Тимур Валиев" userId="c9c29e203e616623" providerId="LiveId" clId="{5BC61F6E-E9F8-44E2-944A-33A8FA1D5316}" dt="2023-07-03T12:58:23.102" v="6272" actId="571"/>
          <ac:grpSpMkLst>
            <pc:docMk/>
            <pc:sldMk cId="2083427031" sldId="275"/>
            <ac:grpSpMk id="171" creationId="{4FEE00DF-1D00-0CFD-8C81-A15E33D9D48B}"/>
          </ac:grpSpMkLst>
        </pc:grpChg>
        <pc:grpChg chg="add del mod">
          <ac:chgData name="Тимур Валиев" userId="c9c29e203e616623" providerId="LiveId" clId="{5BC61F6E-E9F8-44E2-944A-33A8FA1D5316}" dt="2023-07-03T13:15:37.145" v="6419" actId="165"/>
          <ac:grpSpMkLst>
            <pc:docMk/>
            <pc:sldMk cId="2083427031" sldId="275"/>
            <ac:grpSpMk id="174" creationId="{9BABA8CB-8EC3-3585-CBF8-05D2ACA76C1D}"/>
          </ac:grpSpMkLst>
        </pc:grpChg>
        <pc:grpChg chg="add del mod">
          <ac:chgData name="Тимур Валиев" userId="c9c29e203e616623" providerId="LiveId" clId="{5BC61F6E-E9F8-44E2-944A-33A8FA1D5316}" dt="2023-07-03T13:15:37.145" v="6419" actId="165"/>
          <ac:grpSpMkLst>
            <pc:docMk/>
            <pc:sldMk cId="2083427031" sldId="275"/>
            <ac:grpSpMk id="175" creationId="{2853BE39-5A79-3DBD-91EE-F6679038D82B}"/>
          </ac:grpSpMkLst>
        </pc:grpChg>
        <pc:grpChg chg="mod topLvl">
          <ac:chgData name="Тимур Валиев" userId="c9c29e203e616623" providerId="LiveId" clId="{5BC61F6E-E9F8-44E2-944A-33A8FA1D5316}" dt="2023-07-03T13:15:37.145" v="6419" actId="165"/>
          <ac:grpSpMkLst>
            <pc:docMk/>
            <pc:sldMk cId="2083427031" sldId="275"/>
            <ac:grpSpMk id="177" creationId="{B6A968C2-FFDD-572E-90C0-083D240D1560}"/>
          </ac:grpSpMkLst>
        </pc:grpChg>
        <pc:grpChg chg="add del mod">
          <ac:chgData name="Тимур Валиев" userId="c9c29e203e616623" providerId="LiveId" clId="{5BC61F6E-E9F8-44E2-944A-33A8FA1D5316}" dt="2023-07-03T13:15:37.145" v="6419" actId="165"/>
          <ac:grpSpMkLst>
            <pc:docMk/>
            <pc:sldMk cId="2083427031" sldId="275"/>
            <ac:grpSpMk id="181" creationId="{851335A3-FECD-E746-85B0-21D90539FCE3}"/>
          </ac:grpSpMkLst>
        </pc:grpChg>
        <pc:grpChg chg="mod topLvl">
          <ac:chgData name="Тимур Валиев" userId="c9c29e203e616623" providerId="LiveId" clId="{5BC61F6E-E9F8-44E2-944A-33A8FA1D5316}" dt="2023-07-03T13:15:37.145" v="6419" actId="165"/>
          <ac:grpSpMkLst>
            <pc:docMk/>
            <pc:sldMk cId="2083427031" sldId="275"/>
            <ac:grpSpMk id="183" creationId="{7EB12A78-030A-1A3E-B361-C02ECE80CCEB}"/>
          </ac:grpSpMkLst>
        </pc:grpChg>
        <pc:grpChg chg="add del mod">
          <ac:chgData name="Тимур Валиев" userId="c9c29e203e616623" providerId="LiveId" clId="{5BC61F6E-E9F8-44E2-944A-33A8FA1D5316}" dt="2023-07-03T13:15:37.145" v="6419" actId="165"/>
          <ac:grpSpMkLst>
            <pc:docMk/>
            <pc:sldMk cId="2083427031" sldId="275"/>
            <ac:grpSpMk id="187" creationId="{A3DA1A26-76B0-579B-6815-A4029EEE0017}"/>
          </ac:grpSpMkLst>
        </pc:grpChg>
        <pc:grpChg chg="mod topLvl">
          <ac:chgData name="Тимур Валиев" userId="c9c29e203e616623" providerId="LiveId" clId="{5BC61F6E-E9F8-44E2-944A-33A8FA1D5316}" dt="2023-07-03T13:15:37.145" v="6419" actId="165"/>
          <ac:grpSpMkLst>
            <pc:docMk/>
            <pc:sldMk cId="2083427031" sldId="275"/>
            <ac:grpSpMk id="189" creationId="{F39982C4-7F4E-73D2-C3C9-137F1B8EA207}"/>
          </ac:grpSpMkLst>
        </pc:grpChg>
        <pc:grpChg chg="add del mod">
          <ac:chgData name="Тимур Валиев" userId="c9c29e203e616623" providerId="LiveId" clId="{5BC61F6E-E9F8-44E2-944A-33A8FA1D5316}" dt="2023-07-03T13:15:37.145" v="6419" actId="165"/>
          <ac:grpSpMkLst>
            <pc:docMk/>
            <pc:sldMk cId="2083427031" sldId="275"/>
            <ac:grpSpMk id="193" creationId="{FEDD321B-1CCD-C599-9F1F-7EA8FF0FCB50}"/>
          </ac:grpSpMkLst>
        </pc:grpChg>
        <pc:grpChg chg="mod topLvl">
          <ac:chgData name="Тимур Валиев" userId="c9c29e203e616623" providerId="LiveId" clId="{5BC61F6E-E9F8-44E2-944A-33A8FA1D5316}" dt="2023-07-03T13:15:37.145" v="6419" actId="165"/>
          <ac:grpSpMkLst>
            <pc:docMk/>
            <pc:sldMk cId="2083427031" sldId="275"/>
            <ac:grpSpMk id="195" creationId="{0F76DB6C-1753-8887-E52F-6B402E49A6DA}"/>
          </ac:grpSpMkLst>
        </pc:grpChg>
        <pc:grpChg chg="add del mod">
          <ac:chgData name="Тимур Валиев" userId="c9c29e203e616623" providerId="LiveId" clId="{5BC61F6E-E9F8-44E2-944A-33A8FA1D5316}" dt="2023-07-03T13:15:37.145" v="6419" actId="165"/>
          <ac:grpSpMkLst>
            <pc:docMk/>
            <pc:sldMk cId="2083427031" sldId="275"/>
            <ac:grpSpMk id="199" creationId="{DB356474-96BC-FA80-9ABF-9A34D242765B}"/>
          </ac:grpSpMkLst>
        </pc:grpChg>
        <pc:grpChg chg="mod topLvl">
          <ac:chgData name="Тимур Валиев" userId="c9c29e203e616623" providerId="LiveId" clId="{5BC61F6E-E9F8-44E2-944A-33A8FA1D5316}" dt="2023-07-03T13:15:37.145" v="6419" actId="165"/>
          <ac:grpSpMkLst>
            <pc:docMk/>
            <pc:sldMk cId="2083427031" sldId="275"/>
            <ac:grpSpMk id="201" creationId="{4F81F0F8-900A-005C-476B-C13A2164E10F}"/>
          </ac:grpSpMkLst>
        </pc:grpChg>
        <pc:grpChg chg="add del mod">
          <ac:chgData name="Тимур Валиев" userId="c9c29e203e616623" providerId="LiveId" clId="{5BC61F6E-E9F8-44E2-944A-33A8FA1D5316}" dt="2023-07-03T13:09:14.801" v="6375" actId="165"/>
          <ac:grpSpMkLst>
            <pc:docMk/>
            <pc:sldMk cId="2083427031" sldId="275"/>
            <ac:grpSpMk id="205" creationId="{53B2CB85-D315-B323-3631-DE0C105F265D}"/>
          </ac:grpSpMkLst>
        </pc:grpChg>
        <pc:grpChg chg="del mod topLvl">
          <ac:chgData name="Тимур Валиев" userId="c9c29e203e616623" providerId="LiveId" clId="{5BC61F6E-E9F8-44E2-944A-33A8FA1D5316}" dt="2023-07-03T13:09:52.171" v="6385" actId="21"/>
          <ac:grpSpMkLst>
            <pc:docMk/>
            <pc:sldMk cId="2083427031" sldId="275"/>
            <ac:grpSpMk id="207" creationId="{2A76C862-2D7A-3782-F00F-7E5E6D6D841F}"/>
          </ac:grpSpMkLst>
        </pc:grpChg>
        <pc:grpChg chg="add del mod">
          <ac:chgData name="Тимур Валиев" userId="c9c29e203e616623" providerId="LiveId" clId="{5BC61F6E-E9F8-44E2-944A-33A8FA1D5316}" dt="2023-07-03T13:09:20.504" v="6376" actId="165"/>
          <ac:grpSpMkLst>
            <pc:docMk/>
            <pc:sldMk cId="2083427031" sldId="275"/>
            <ac:grpSpMk id="211" creationId="{8BEFD9FC-F9A9-BDAF-4159-E58283969A7E}"/>
          </ac:grpSpMkLst>
        </pc:grpChg>
        <pc:grpChg chg="add del mod topLvl">
          <ac:chgData name="Тимур Валиев" userId="c9c29e203e616623" providerId="LiveId" clId="{5BC61F6E-E9F8-44E2-944A-33A8FA1D5316}" dt="2023-07-03T13:09:49.668" v="6384" actId="21"/>
          <ac:grpSpMkLst>
            <pc:docMk/>
            <pc:sldMk cId="2083427031" sldId="275"/>
            <ac:grpSpMk id="213" creationId="{A49786F3-994C-4E6C-6F87-16F598854359}"/>
          </ac:grpSpMkLst>
        </pc:grpChg>
        <pc:grpChg chg="add del mod">
          <ac:chgData name="Тимур Валиев" userId="c9c29e203e616623" providerId="LiveId" clId="{5BC61F6E-E9F8-44E2-944A-33A8FA1D5316}" dt="2023-07-03T13:15:37.145" v="6419" actId="165"/>
          <ac:grpSpMkLst>
            <pc:docMk/>
            <pc:sldMk cId="2083427031" sldId="275"/>
            <ac:grpSpMk id="217" creationId="{E66FD7B7-632E-4276-DB15-70DA3C7D26C3}"/>
          </ac:grpSpMkLst>
        </pc:grpChg>
        <pc:grpChg chg="mod topLvl">
          <ac:chgData name="Тимур Валиев" userId="c9c29e203e616623" providerId="LiveId" clId="{5BC61F6E-E9F8-44E2-944A-33A8FA1D5316}" dt="2023-07-03T13:15:37.145" v="6419" actId="165"/>
          <ac:grpSpMkLst>
            <pc:docMk/>
            <pc:sldMk cId="2083427031" sldId="275"/>
            <ac:grpSpMk id="219" creationId="{B598019E-7DEB-1587-F926-2384862E444B}"/>
          </ac:grpSpMkLst>
        </pc:grpChg>
        <pc:grpChg chg="add mod ord">
          <ac:chgData name="Тимур Валиев" userId="c9c29e203e616623" providerId="LiveId" clId="{5BC61F6E-E9F8-44E2-944A-33A8FA1D5316}" dt="2023-07-03T12:59:39.228" v="6298" actId="167"/>
          <ac:grpSpMkLst>
            <pc:docMk/>
            <pc:sldMk cId="2083427031" sldId="275"/>
            <ac:grpSpMk id="223" creationId="{F87E15FD-1E70-8514-701A-6BC0B1933A83}"/>
          </ac:grpSpMkLst>
        </pc:grpChg>
        <pc:grpChg chg="mod">
          <ac:chgData name="Тимур Валиев" userId="c9c29e203e616623" providerId="LiveId" clId="{5BC61F6E-E9F8-44E2-944A-33A8FA1D5316}" dt="2023-07-03T12:59:35.927" v="6297"/>
          <ac:grpSpMkLst>
            <pc:docMk/>
            <pc:sldMk cId="2083427031" sldId="275"/>
            <ac:grpSpMk id="225" creationId="{7BF30471-DB5E-035E-054F-8C1B85E9C67F}"/>
          </ac:grpSpMkLst>
        </pc:grpChg>
        <pc:grpChg chg="mod">
          <ac:chgData name="Тимур Валиев" userId="c9c29e203e616623" providerId="LiveId" clId="{5BC61F6E-E9F8-44E2-944A-33A8FA1D5316}" dt="2023-07-03T12:59:35.927" v="6297"/>
          <ac:grpSpMkLst>
            <pc:docMk/>
            <pc:sldMk cId="2083427031" sldId="275"/>
            <ac:grpSpMk id="227" creationId="{8212170E-AD97-211E-1C60-05B526ED8F42}"/>
          </ac:grpSpMkLst>
        </pc:grpChg>
        <pc:grpChg chg="add mod">
          <ac:chgData name="Тимур Валиев" userId="c9c29e203e616623" providerId="LiveId" clId="{5BC61F6E-E9F8-44E2-944A-33A8FA1D5316}" dt="2023-07-03T13:09:44.027" v="6382" actId="571"/>
          <ac:grpSpMkLst>
            <pc:docMk/>
            <pc:sldMk cId="2083427031" sldId="275"/>
            <ac:grpSpMk id="250" creationId="{3BE3F2E0-A8EA-D9C9-BA6C-380F3316C9FA}"/>
          </ac:grpSpMkLst>
        </pc:grpChg>
        <pc:grpChg chg="add mod">
          <ac:chgData name="Тимур Валиев" userId="c9c29e203e616623" providerId="LiveId" clId="{5BC61F6E-E9F8-44E2-944A-33A8FA1D5316}" dt="2023-07-03T13:10:21.541" v="6386" actId="571"/>
          <ac:grpSpMkLst>
            <pc:docMk/>
            <pc:sldMk cId="2083427031" sldId="275"/>
            <ac:grpSpMk id="255" creationId="{FD0688FF-58C9-1305-ED46-415B3B1C8B18}"/>
          </ac:grpSpMkLst>
        </pc:grpChg>
        <pc:graphicFrameChg chg="add del mod modGraphic">
          <ac:chgData name="Тимур Валиев" userId="c9c29e203e616623" providerId="LiveId" clId="{5BC61F6E-E9F8-44E2-944A-33A8FA1D5316}" dt="2023-07-03T11:41:49.241" v="6062" actId="21"/>
          <ac:graphicFrameMkLst>
            <pc:docMk/>
            <pc:sldMk cId="2083427031" sldId="275"/>
            <ac:graphicFrameMk id="14" creationId="{07BE54BA-D962-6FAB-D580-EC0C2825F549}"/>
          </ac:graphicFrameMkLst>
        </pc:graphicFrameChg>
        <pc:picChg chg="add del mod ord">
          <ac:chgData name="Тимур Валиев" userId="c9c29e203e616623" providerId="LiveId" clId="{5BC61F6E-E9F8-44E2-944A-33A8FA1D5316}" dt="2023-07-03T12:59:30.450" v="6296" actId="21"/>
          <ac:picMkLst>
            <pc:docMk/>
            <pc:sldMk cId="2083427031" sldId="275"/>
            <ac:picMk id="17" creationId="{C972EE5F-4DB8-97E1-2F61-3EEDB709BF10}"/>
          </ac:picMkLst>
        </pc:picChg>
        <pc:picChg chg="add del mod">
          <ac:chgData name="Тимур Валиев" userId="c9c29e203e616623" providerId="LiveId" clId="{5BC61F6E-E9F8-44E2-944A-33A8FA1D5316}" dt="2023-07-04T11:39:36.651" v="6954" actId="21"/>
          <ac:picMkLst>
            <pc:docMk/>
            <pc:sldMk cId="2083427031" sldId="275"/>
            <ac:picMk id="107" creationId="{8DD83504-050C-79D2-EC5D-4294FEE2BF24}"/>
          </ac:picMkLst>
        </pc:picChg>
        <pc:picChg chg="mod">
          <ac:chgData name="Тимур Валиев" userId="c9c29e203e616623" providerId="LiveId" clId="{5BC61F6E-E9F8-44E2-944A-33A8FA1D5316}" dt="2023-07-03T12:59:35.927" v="6297"/>
          <ac:picMkLst>
            <pc:docMk/>
            <pc:sldMk cId="2083427031" sldId="275"/>
            <ac:picMk id="224" creationId="{3C5CFD16-61BF-5404-E14E-100F2CDC0BCE}"/>
          </ac:picMkLst>
        </pc:picChg>
        <pc:picChg chg="mod">
          <ac:chgData name="Тимур Валиев" userId="c9c29e203e616623" providerId="LiveId" clId="{5BC61F6E-E9F8-44E2-944A-33A8FA1D5316}" dt="2023-07-03T12:59:35.927" v="6297"/>
          <ac:picMkLst>
            <pc:docMk/>
            <pc:sldMk cId="2083427031" sldId="275"/>
            <ac:picMk id="226" creationId="{F19861D9-C902-B6FC-75F8-981C17843256}"/>
          </ac:picMkLst>
        </pc:picChg>
        <pc:picChg chg="mod">
          <ac:chgData name="Тимур Валиев" userId="c9c29e203e616623" providerId="LiveId" clId="{5BC61F6E-E9F8-44E2-944A-33A8FA1D5316}" dt="2023-07-03T12:59:35.927" v="6297"/>
          <ac:picMkLst>
            <pc:docMk/>
            <pc:sldMk cId="2083427031" sldId="275"/>
            <ac:picMk id="228" creationId="{1BD3777B-7899-7447-00C5-CD42A1AA6164}"/>
          </ac:picMkLst>
        </pc:picChg>
        <pc:picChg chg="mod">
          <ac:chgData name="Тимур Валиев" userId="c9c29e203e616623" providerId="LiveId" clId="{5BC61F6E-E9F8-44E2-944A-33A8FA1D5316}" dt="2023-07-03T12:59:35.927" v="6297"/>
          <ac:picMkLst>
            <pc:docMk/>
            <pc:sldMk cId="2083427031" sldId="275"/>
            <ac:picMk id="230" creationId="{B65CDFE8-903B-68EE-464C-6BE5B5914C74}"/>
          </ac:picMkLst>
        </pc:picChg>
        <pc:picChg chg="mod">
          <ac:chgData name="Тимур Валиев" userId="c9c29e203e616623" providerId="LiveId" clId="{5BC61F6E-E9F8-44E2-944A-33A8FA1D5316}" dt="2023-07-03T12:59:35.927" v="6297"/>
          <ac:picMkLst>
            <pc:docMk/>
            <pc:sldMk cId="2083427031" sldId="275"/>
            <ac:picMk id="231" creationId="{CBC4FB65-4FB0-7C8C-5366-74A651255393}"/>
          </ac:picMkLst>
        </pc:picChg>
        <pc:picChg chg="mod">
          <ac:chgData name="Тимур Валиев" userId="c9c29e203e616623" providerId="LiveId" clId="{5BC61F6E-E9F8-44E2-944A-33A8FA1D5316}" dt="2023-07-03T12:59:35.927" v="6297"/>
          <ac:picMkLst>
            <pc:docMk/>
            <pc:sldMk cId="2083427031" sldId="275"/>
            <ac:picMk id="232" creationId="{EE5F1F98-9863-5A84-ED99-EAD8C8FEAAFC}"/>
          </ac:picMkLst>
        </pc:picChg>
        <pc:picChg chg="mod">
          <ac:chgData name="Тимур Валиев" userId="c9c29e203e616623" providerId="LiveId" clId="{5BC61F6E-E9F8-44E2-944A-33A8FA1D5316}" dt="2023-07-03T12:59:35.927" v="6297"/>
          <ac:picMkLst>
            <pc:docMk/>
            <pc:sldMk cId="2083427031" sldId="275"/>
            <ac:picMk id="233" creationId="{364AEC31-6E84-652F-EB1A-0456F96594D2}"/>
          </ac:picMkLst>
        </pc:picChg>
        <pc:picChg chg="mod">
          <ac:chgData name="Тимур Валиев" userId="c9c29e203e616623" providerId="LiveId" clId="{5BC61F6E-E9F8-44E2-944A-33A8FA1D5316}" dt="2023-07-03T12:59:35.927" v="6297"/>
          <ac:picMkLst>
            <pc:docMk/>
            <pc:sldMk cId="2083427031" sldId="275"/>
            <ac:picMk id="234" creationId="{968449F6-9337-68CF-2768-4F165AFF91EB}"/>
          </ac:picMkLst>
        </pc:picChg>
        <pc:picChg chg="mod">
          <ac:chgData name="Тимур Валиев" userId="c9c29e203e616623" providerId="LiveId" clId="{5BC61F6E-E9F8-44E2-944A-33A8FA1D5316}" dt="2023-07-03T12:59:35.927" v="6297"/>
          <ac:picMkLst>
            <pc:docMk/>
            <pc:sldMk cId="2083427031" sldId="275"/>
            <ac:picMk id="235" creationId="{4C29EDEE-E133-63DE-F6A9-43B444BB937E}"/>
          </ac:picMkLst>
        </pc:picChg>
        <pc:picChg chg="mod">
          <ac:chgData name="Тимур Валиев" userId="c9c29e203e616623" providerId="LiveId" clId="{5BC61F6E-E9F8-44E2-944A-33A8FA1D5316}" dt="2023-07-03T12:59:35.927" v="6297"/>
          <ac:picMkLst>
            <pc:docMk/>
            <pc:sldMk cId="2083427031" sldId="275"/>
            <ac:picMk id="236" creationId="{7C89F22D-0120-0C44-6E26-1790978C9327}"/>
          </ac:picMkLst>
        </pc:picChg>
        <pc:picChg chg="mod">
          <ac:chgData name="Тимур Валиев" userId="c9c29e203e616623" providerId="LiveId" clId="{5BC61F6E-E9F8-44E2-944A-33A8FA1D5316}" dt="2023-07-03T12:59:35.927" v="6297"/>
          <ac:picMkLst>
            <pc:docMk/>
            <pc:sldMk cId="2083427031" sldId="275"/>
            <ac:picMk id="237" creationId="{F6619C92-6235-3D4B-1940-653A2A20D156}"/>
          </ac:picMkLst>
        </pc:picChg>
        <pc:picChg chg="mod">
          <ac:chgData name="Тимур Валиев" userId="c9c29e203e616623" providerId="LiveId" clId="{5BC61F6E-E9F8-44E2-944A-33A8FA1D5316}" dt="2023-07-03T12:59:35.927" v="6297"/>
          <ac:picMkLst>
            <pc:docMk/>
            <pc:sldMk cId="2083427031" sldId="275"/>
            <ac:picMk id="238" creationId="{F04432BC-2A2B-DCE0-2FE4-03D9AC6AD3A4}"/>
          </ac:picMkLst>
        </pc:picChg>
        <pc:picChg chg="mod">
          <ac:chgData name="Тимур Валиев" userId="c9c29e203e616623" providerId="LiveId" clId="{5BC61F6E-E9F8-44E2-944A-33A8FA1D5316}" dt="2023-07-03T12:59:35.927" v="6297"/>
          <ac:picMkLst>
            <pc:docMk/>
            <pc:sldMk cId="2083427031" sldId="275"/>
            <ac:picMk id="239" creationId="{D8E7E1C0-64B2-7DF4-A92C-5C351C6E4587}"/>
          </ac:picMkLst>
        </pc:picChg>
        <pc:picChg chg="mod">
          <ac:chgData name="Тимур Валиев" userId="c9c29e203e616623" providerId="LiveId" clId="{5BC61F6E-E9F8-44E2-944A-33A8FA1D5316}" dt="2023-07-03T12:59:35.927" v="6297"/>
          <ac:picMkLst>
            <pc:docMk/>
            <pc:sldMk cId="2083427031" sldId="275"/>
            <ac:picMk id="240" creationId="{9B24A1DD-CB3F-3A9F-3497-5AAF4E338DE4}"/>
          </ac:picMkLst>
        </pc:picChg>
        <pc:picChg chg="mod">
          <ac:chgData name="Тимур Валиев" userId="c9c29e203e616623" providerId="LiveId" clId="{5BC61F6E-E9F8-44E2-944A-33A8FA1D5316}" dt="2023-07-03T12:59:35.927" v="6297"/>
          <ac:picMkLst>
            <pc:docMk/>
            <pc:sldMk cId="2083427031" sldId="275"/>
            <ac:picMk id="241" creationId="{8B5923A7-E88A-5180-6E0A-9B7227FE3ABF}"/>
          </ac:picMkLst>
        </pc:picChg>
        <pc:picChg chg="mod">
          <ac:chgData name="Тимур Валиев" userId="c9c29e203e616623" providerId="LiveId" clId="{5BC61F6E-E9F8-44E2-944A-33A8FA1D5316}" dt="2023-07-03T12:59:35.927" v="6297"/>
          <ac:picMkLst>
            <pc:docMk/>
            <pc:sldMk cId="2083427031" sldId="275"/>
            <ac:picMk id="242" creationId="{D8D4EDCA-EBA0-0D31-6BA1-C5FD54BF21A8}"/>
          </ac:picMkLst>
        </pc:picChg>
        <pc:picChg chg="mod">
          <ac:chgData name="Тимур Валиев" userId="c9c29e203e616623" providerId="LiveId" clId="{5BC61F6E-E9F8-44E2-944A-33A8FA1D5316}" dt="2023-07-03T12:59:35.927" v="6297"/>
          <ac:picMkLst>
            <pc:docMk/>
            <pc:sldMk cId="2083427031" sldId="275"/>
            <ac:picMk id="243" creationId="{61978C87-13E2-3F62-FEFD-30FF49FEDA86}"/>
          </ac:picMkLst>
        </pc:picChg>
        <pc:picChg chg="mod">
          <ac:chgData name="Тимур Валиев" userId="c9c29e203e616623" providerId="LiveId" clId="{5BC61F6E-E9F8-44E2-944A-33A8FA1D5316}" dt="2023-07-03T12:59:35.927" v="6297"/>
          <ac:picMkLst>
            <pc:docMk/>
            <pc:sldMk cId="2083427031" sldId="275"/>
            <ac:picMk id="244" creationId="{F0A1ED73-B5B2-0BBC-B553-D5A4678EE282}"/>
          </ac:picMkLst>
        </pc:picChg>
        <pc:picChg chg="mod">
          <ac:chgData name="Тимур Валиев" userId="c9c29e203e616623" providerId="LiveId" clId="{5BC61F6E-E9F8-44E2-944A-33A8FA1D5316}" dt="2023-07-03T12:59:35.927" v="6297"/>
          <ac:picMkLst>
            <pc:docMk/>
            <pc:sldMk cId="2083427031" sldId="275"/>
            <ac:picMk id="245" creationId="{3652308E-F3DC-6578-A9ED-3E00310242C8}"/>
          </ac:picMkLst>
        </pc:picChg>
        <pc:picChg chg="mod">
          <ac:chgData name="Тимур Валиев" userId="c9c29e203e616623" providerId="LiveId" clId="{5BC61F6E-E9F8-44E2-944A-33A8FA1D5316}" dt="2023-07-03T12:59:35.927" v="6297"/>
          <ac:picMkLst>
            <pc:docMk/>
            <pc:sldMk cId="2083427031" sldId="275"/>
            <ac:picMk id="246" creationId="{C3FBE851-8591-19B7-F46B-D2FF55A2E827}"/>
          </ac:picMkLst>
        </pc:picChg>
        <pc:picChg chg="mod">
          <ac:chgData name="Тимур Валиев" userId="c9c29e203e616623" providerId="LiveId" clId="{5BC61F6E-E9F8-44E2-944A-33A8FA1D5316}" dt="2023-07-03T12:59:35.927" v="6297"/>
          <ac:picMkLst>
            <pc:docMk/>
            <pc:sldMk cId="2083427031" sldId="275"/>
            <ac:picMk id="247" creationId="{57608500-34E4-EC98-0862-61594877C733}"/>
          </ac:picMkLst>
        </pc:picChg>
        <pc:picChg chg="mod">
          <ac:chgData name="Тимур Валиев" userId="c9c29e203e616623" providerId="LiveId" clId="{5BC61F6E-E9F8-44E2-944A-33A8FA1D5316}" dt="2023-07-03T12:59:35.927" v="6297"/>
          <ac:picMkLst>
            <pc:docMk/>
            <pc:sldMk cId="2083427031" sldId="275"/>
            <ac:picMk id="248" creationId="{9CD10B70-8E0F-DEF1-DFE8-9670CC1AF884}"/>
          </ac:picMkLst>
        </pc:picChg>
        <pc:picChg chg="mod">
          <ac:chgData name="Тимур Валиев" userId="c9c29e203e616623" providerId="LiveId" clId="{5BC61F6E-E9F8-44E2-944A-33A8FA1D5316}" dt="2023-07-03T12:59:35.927" v="6297"/>
          <ac:picMkLst>
            <pc:docMk/>
            <pc:sldMk cId="2083427031" sldId="275"/>
            <ac:picMk id="249" creationId="{8863FC13-34D3-CB4A-7A21-7C452DA99527}"/>
          </ac:picMkLst>
        </pc:picChg>
        <pc:picChg chg="add del mod">
          <ac:chgData name="Тимур Валиев" userId="c9c29e203e616623" providerId="LiveId" clId="{5BC61F6E-E9F8-44E2-944A-33A8FA1D5316}" dt="2023-07-03T13:20:39.179" v="6427"/>
          <ac:picMkLst>
            <pc:docMk/>
            <pc:sldMk cId="2083427031" sldId="275"/>
            <ac:picMk id="262" creationId="{8DEDB5EF-D07A-7919-ADE3-A33AAE990365}"/>
          </ac:picMkLst>
        </pc:picChg>
        <pc:picChg chg="mod modCrop">
          <ac:chgData name="Тимур Валиев" userId="c9c29e203e616623" providerId="LiveId" clId="{5BC61F6E-E9F8-44E2-944A-33A8FA1D5316}" dt="2023-07-03T13:21:57.474" v="6439" actId="1076"/>
          <ac:picMkLst>
            <pc:docMk/>
            <pc:sldMk cId="2083427031" sldId="275"/>
            <ac:picMk id="263" creationId="{03358565-4869-0395-2921-74016D5BB053}"/>
          </ac:picMkLst>
        </pc:picChg>
        <pc:picChg chg="add mod">
          <ac:chgData name="Тимур Валиев" userId="c9c29e203e616623" providerId="LiveId" clId="{5BC61F6E-E9F8-44E2-944A-33A8FA1D5316}" dt="2023-07-04T10:58:39.895" v="6443" actId="14826"/>
          <ac:picMkLst>
            <pc:docMk/>
            <pc:sldMk cId="2083427031" sldId="275"/>
            <ac:picMk id="264" creationId="{0F7C2E13-A08F-1BD1-C3F1-EFF76F8A1663}"/>
          </ac:picMkLst>
        </pc:picChg>
        <pc:picChg chg="add mod">
          <ac:chgData name="Тимур Валиев" userId="c9c29e203e616623" providerId="LiveId" clId="{5BC61F6E-E9F8-44E2-944A-33A8FA1D5316}" dt="2023-07-04T10:58:48.532" v="6444" actId="14826"/>
          <ac:picMkLst>
            <pc:docMk/>
            <pc:sldMk cId="2083427031" sldId="275"/>
            <ac:picMk id="265" creationId="{CEB8F91C-518B-9B6B-4EB2-1E6F7D4888F4}"/>
          </ac:picMkLst>
        </pc:picChg>
        <pc:picChg chg="add mod">
          <ac:chgData name="Тимур Валиев" userId="c9c29e203e616623" providerId="LiveId" clId="{5BC61F6E-E9F8-44E2-944A-33A8FA1D5316}" dt="2023-07-04T10:59:46.770" v="6445" actId="14826"/>
          <ac:picMkLst>
            <pc:docMk/>
            <pc:sldMk cId="2083427031" sldId="275"/>
            <ac:picMk id="266" creationId="{7580C528-5302-6488-D5F6-C1761EA172EE}"/>
          </ac:picMkLst>
        </pc:picChg>
        <pc:picChg chg="add mod modCrop">
          <ac:chgData name="Тимур Валиев" userId="c9c29e203e616623" providerId="LiveId" clId="{5BC61F6E-E9F8-44E2-944A-33A8FA1D5316}" dt="2023-07-04T11:05:43.702" v="6467" actId="196"/>
          <ac:picMkLst>
            <pc:docMk/>
            <pc:sldMk cId="2083427031" sldId="275"/>
            <ac:picMk id="267" creationId="{F8A15414-D7EB-DED5-D19B-128B5C4ADF30}"/>
          </ac:picMkLst>
        </pc:picChg>
        <pc:picChg chg="add mod modCrop">
          <ac:chgData name="Тимур Валиев" userId="c9c29e203e616623" providerId="LiveId" clId="{5BC61F6E-E9F8-44E2-944A-33A8FA1D5316}" dt="2023-07-04T11:02:19.818" v="6451" actId="18131"/>
          <ac:picMkLst>
            <pc:docMk/>
            <pc:sldMk cId="2083427031" sldId="275"/>
            <ac:picMk id="268" creationId="{D829CA22-6294-661C-C0B2-14A6534797D1}"/>
          </ac:picMkLst>
        </pc:picChg>
        <pc:picChg chg="add mod modCrop">
          <ac:chgData name="Тимур Валиев" userId="c9c29e203e616623" providerId="LiveId" clId="{5BC61F6E-E9F8-44E2-944A-33A8FA1D5316}" dt="2023-07-04T11:02:37.850" v="6454" actId="18131"/>
          <ac:picMkLst>
            <pc:docMk/>
            <pc:sldMk cId="2083427031" sldId="275"/>
            <ac:picMk id="269" creationId="{103939A8-FEF9-6A09-27DA-BAAD31249F54}"/>
          </ac:picMkLst>
        </pc:picChg>
        <pc:picChg chg="add mod modCrop">
          <ac:chgData name="Тимур Валиев" userId="c9c29e203e616623" providerId="LiveId" clId="{5BC61F6E-E9F8-44E2-944A-33A8FA1D5316}" dt="2023-07-04T11:03:18.172" v="6458" actId="18131"/>
          <ac:picMkLst>
            <pc:docMk/>
            <pc:sldMk cId="2083427031" sldId="275"/>
            <ac:picMk id="270" creationId="{15EAD777-48C1-30D4-EAEE-9738CA34D175}"/>
          </ac:picMkLst>
        </pc:picChg>
        <pc:picChg chg="add mod modCrop">
          <ac:chgData name="Тимур Валиев" userId="c9c29e203e616623" providerId="LiveId" clId="{5BC61F6E-E9F8-44E2-944A-33A8FA1D5316}" dt="2023-07-04T11:04:40.689" v="6461" actId="18131"/>
          <ac:picMkLst>
            <pc:docMk/>
            <pc:sldMk cId="2083427031" sldId="275"/>
            <ac:picMk id="271" creationId="{271B430B-6D8C-97D7-7D7F-AE039B8049AF}"/>
          </ac:picMkLst>
        </pc:picChg>
        <pc:picChg chg="add mod">
          <ac:chgData name="Тимур Валиев" userId="c9c29e203e616623" providerId="LiveId" clId="{5BC61F6E-E9F8-44E2-944A-33A8FA1D5316}" dt="2023-07-04T11:39:47.402" v="6955"/>
          <ac:picMkLst>
            <pc:docMk/>
            <pc:sldMk cId="2083427031" sldId="275"/>
            <ac:picMk id="273" creationId="{01D58D1B-5F8C-83CF-EC6B-18C6DC2C053F}"/>
          </ac:picMkLst>
        </pc:picChg>
        <pc:cxnChg chg="add del mod">
          <ac:chgData name="Тимур Валиев" userId="c9c29e203e616623" providerId="LiveId" clId="{5BC61F6E-E9F8-44E2-944A-33A8FA1D5316}" dt="2023-07-04T11:39:36.651" v="6954" actId="21"/>
          <ac:cxnSpMkLst>
            <pc:docMk/>
            <pc:sldMk cId="2083427031" sldId="275"/>
            <ac:cxnSpMk id="108" creationId="{275111C6-530C-FA78-800C-F3DD39F11B83}"/>
          </ac:cxnSpMkLst>
        </pc:cxnChg>
        <pc:cxnChg chg="add mod">
          <ac:chgData name="Тимур Валиев" userId="c9c29e203e616623" providerId="LiveId" clId="{5BC61F6E-E9F8-44E2-944A-33A8FA1D5316}" dt="2023-07-04T11:40:08.880" v="6958" actId="208"/>
          <ac:cxnSpMkLst>
            <pc:docMk/>
            <pc:sldMk cId="2083427031" sldId="275"/>
            <ac:cxnSpMk id="274" creationId="{853EA294-4DD6-8168-28C7-74F9B5CF0BD8}"/>
          </ac:cxnSpMkLst>
        </pc:cxnChg>
      </pc:sldChg>
      <pc:sldChg chg="addSp delSp modSp new mod ord chgLayout">
        <pc:chgData name="Тимур Валиев" userId="c9c29e203e616623" providerId="LiveId" clId="{5BC61F6E-E9F8-44E2-944A-33A8FA1D5316}" dt="2023-07-04T11:24:45.184" v="6755" actId="165"/>
        <pc:sldMkLst>
          <pc:docMk/>
          <pc:sldMk cId="2148735416" sldId="276"/>
        </pc:sldMkLst>
        <pc:spChg chg="del">
          <ac:chgData name="Тимур Валиев" userId="c9c29e203e616623" providerId="LiveId" clId="{5BC61F6E-E9F8-44E2-944A-33A8FA1D5316}" dt="2023-07-03T09:58:48.338" v="4999" actId="21"/>
          <ac:spMkLst>
            <pc:docMk/>
            <pc:sldMk cId="2148735416" sldId="276"/>
            <ac:spMk id="2" creationId="{F1B63BE6-DE0E-94B7-F85D-9E8A63E6B2A8}"/>
          </ac:spMkLst>
        </pc:spChg>
        <pc:spChg chg="del">
          <ac:chgData name="Тимур Валиев" userId="c9c29e203e616623" providerId="LiveId" clId="{5BC61F6E-E9F8-44E2-944A-33A8FA1D5316}" dt="2023-07-03T09:58:48.338" v="4999" actId="21"/>
          <ac:spMkLst>
            <pc:docMk/>
            <pc:sldMk cId="2148735416" sldId="276"/>
            <ac:spMk id="3" creationId="{F95E3EB1-2E0E-BC55-468C-49D78549DC3A}"/>
          </ac:spMkLst>
        </pc:spChg>
        <pc:spChg chg="add del">
          <ac:chgData name="Тимур Валиев" userId="c9c29e203e616623" providerId="LiveId" clId="{5BC61F6E-E9F8-44E2-944A-33A8FA1D5316}" dt="2023-07-03T09:59:10.319" v="5001" actId="22"/>
          <ac:spMkLst>
            <pc:docMk/>
            <pc:sldMk cId="2148735416" sldId="276"/>
            <ac:spMk id="5" creationId="{C734CC9E-2A04-C572-E011-275C61F1AF95}"/>
          </ac:spMkLst>
        </pc:spChg>
        <pc:spChg chg="add del mod">
          <ac:chgData name="Тимур Валиев" userId="c9c29e203e616623" providerId="LiveId" clId="{5BC61F6E-E9F8-44E2-944A-33A8FA1D5316}" dt="2023-07-03T10:22:15.162" v="5125" actId="21"/>
          <ac:spMkLst>
            <pc:docMk/>
            <pc:sldMk cId="2148735416" sldId="276"/>
            <ac:spMk id="7" creationId="{C9FDD3A8-71AA-491D-A836-8A4FA89E1DAF}"/>
          </ac:spMkLst>
        </pc:spChg>
        <pc:spChg chg="add del">
          <ac:chgData name="Тимур Валиев" userId="c9c29e203e616623" providerId="LiveId" clId="{5BC61F6E-E9F8-44E2-944A-33A8FA1D5316}" dt="2023-07-03T10:08:08.785" v="5005" actId="21"/>
          <ac:spMkLst>
            <pc:docMk/>
            <pc:sldMk cId="2148735416" sldId="276"/>
            <ac:spMk id="9" creationId="{6C433CA6-3431-0516-1C2D-A76E24A90024}"/>
          </ac:spMkLst>
        </pc:spChg>
        <pc:spChg chg="add mod ord">
          <ac:chgData name="Тимур Валиев" userId="c9c29e203e616623" providerId="LiveId" clId="{5BC61F6E-E9F8-44E2-944A-33A8FA1D5316}" dt="2023-07-03T10:29:35.208" v="5197" actId="167"/>
          <ac:spMkLst>
            <pc:docMk/>
            <pc:sldMk cId="2148735416" sldId="276"/>
            <ac:spMk id="12" creationId="{8CFF928A-59C7-81B5-1D71-4D28079786FB}"/>
          </ac:spMkLst>
        </pc:spChg>
        <pc:spChg chg="add mod ord">
          <ac:chgData name="Тимур Валиев" userId="c9c29e203e616623" providerId="LiveId" clId="{5BC61F6E-E9F8-44E2-944A-33A8FA1D5316}" dt="2023-07-03T10:29:35.208" v="5197" actId="167"/>
          <ac:spMkLst>
            <pc:docMk/>
            <pc:sldMk cId="2148735416" sldId="276"/>
            <ac:spMk id="13" creationId="{80835929-06BE-2615-CA7F-CC0948B7606E}"/>
          </ac:spMkLst>
        </pc:spChg>
        <pc:spChg chg="add mod ord">
          <ac:chgData name="Тимур Валиев" userId="c9c29e203e616623" providerId="LiveId" clId="{5BC61F6E-E9F8-44E2-944A-33A8FA1D5316}" dt="2023-07-03T10:29:35.208" v="5197" actId="167"/>
          <ac:spMkLst>
            <pc:docMk/>
            <pc:sldMk cId="2148735416" sldId="276"/>
            <ac:spMk id="14" creationId="{ABAA6FC8-A988-9F0E-9000-43CD071EE171}"/>
          </ac:spMkLst>
        </pc:spChg>
        <pc:spChg chg="add mod ord">
          <ac:chgData name="Тимур Валиев" userId="c9c29e203e616623" providerId="LiveId" clId="{5BC61F6E-E9F8-44E2-944A-33A8FA1D5316}" dt="2023-07-03T10:29:33.471" v="5194" actId="167"/>
          <ac:spMkLst>
            <pc:docMk/>
            <pc:sldMk cId="2148735416" sldId="276"/>
            <ac:spMk id="15" creationId="{CF92DF6F-BDFD-B1B0-4C9C-84BAF70C4460}"/>
          </ac:spMkLst>
        </pc:spChg>
        <pc:spChg chg="add mod ord">
          <ac:chgData name="Тимур Валиев" userId="c9c29e203e616623" providerId="LiveId" clId="{5BC61F6E-E9F8-44E2-944A-33A8FA1D5316}" dt="2023-07-03T10:29:35.208" v="5197" actId="167"/>
          <ac:spMkLst>
            <pc:docMk/>
            <pc:sldMk cId="2148735416" sldId="276"/>
            <ac:spMk id="16" creationId="{6A2FBCA1-67D9-9871-3459-957DA2064B8E}"/>
          </ac:spMkLst>
        </pc:spChg>
        <pc:spChg chg="add mod ord">
          <ac:chgData name="Тимур Валиев" userId="c9c29e203e616623" providerId="LiveId" clId="{5BC61F6E-E9F8-44E2-944A-33A8FA1D5316}" dt="2023-07-03T10:29:31.784" v="5190" actId="167"/>
          <ac:spMkLst>
            <pc:docMk/>
            <pc:sldMk cId="2148735416" sldId="276"/>
            <ac:spMk id="17" creationId="{4A7BD828-8F12-8FBF-DCB7-68BC446F8F91}"/>
          </ac:spMkLst>
        </pc:spChg>
        <pc:spChg chg="add del mod ord">
          <ac:chgData name="Тимур Валиев" userId="c9c29e203e616623" providerId="LiveId" clId="{5BC61F6E-E9F8-44E2-944A-33A8FA1D5316}" dt="2023-07-03T10:13:42.848" v="5041" actId="6264"/>
          <ac:spMkLst>
            <pc:docMk/>
            <pc:sldMk cId="2148735416" sldId="276"/>
            <ac:spMk id="18" creationId="{CAD74CC6-CA4A-8B9A-B2DF-C76729EB234C}"/>
          </ac:spMkLst>
        </pc:spChg>
        <pc:spChg chg="add del mod ord">
          <ac:chgData name="Тимур Валиев" userId="c9c29e203e616623" providerId="LiveId" clId="{5BC61F6E-E9F8-44E2-944A-33A8FA1D5316}" dt="2023-07-03T10:13:42.848" v="5041" actId="6264"/>
          <ac:spMkLst>
            <pc:docMk/>
            <pc:sldMk cId="2148735416" sldId="276"/>
            <ac:spMk id="19" creationId="{26BF64B7-7FDE-312C-1708-5A2844D0CDAD}"/>
          </ac:spMkLst>
        </pc:spChg>
        <pc:spChg chg="add del mod ord">
          <ac:chgData name="Тимур Валиев" userId="c9c29e203e616623" providerId="LiveId" clId="{5BC61F6E-E9F8-44E2-944A-33A8FA1D5316}" dt="2023-07-03T10:13:49.846" v="5046" actId="700"/>
          <ac:spMkLst>
            <pc:docMk/>
            <pc:sldMk cId="2148735416" sldId="276"/>
            <ac:spMk id="20" creationId="{69F61D44-9F4B-D2C8-5E43-120E142D9DEE}"/>
          </ac:spMkLst>
        </pc:spChg>
        <pc:spChg chg="add del mod ord">
          <ac:chgData name="Тимур Валиев" userId="c9c29e203e616623" providerId="LiveId" clId="{5BC61F6E-E9F8-44E2-944A-33A8FA1D5316}" dt="2023-07-03T10:13:49.846" v="5046" actId="700"/>
          <ac:spMkLst>
            <pc:docMk/>
            <pc:sldMk cId="2148735416" sldId="276"/>
            <ac:spMk id="21" creationId="{7ECBFBD4-E734-85BC-7CE6-712006DC9C6F}"/>
          </ac:spMkLst>
        </pc:spChg>
        <pc:spChg chg="add del mod ord">
          <ac:chgData name="Тимур Валиев" userId="c9c29e203e616623" providerId="LiveId" clId="{5BC61F6E-E9F8-44E2-944A-33A8FA1D5316}" dt="2023-07-03T10:13:47.716" v="5045" actId="6264"/>
          <ac:spMkLst>
            <pc:docMk/>
            <pc:sldMk cId="2148735416" sldId="276"/>
            <ac:spMk id="22" creationId="{B4722296-5F48-F863-BF50-C184B3DD3987}"/>
          </ac:spMkLst>
        </pc:spChg>
        <pc:spChg chg="add del mod ord">
          <ac:chgData name="Тимур Валиев" userId="c9c29e203e616623" providerId="LiveId" clId="{5BC61F6E-E9F8-44E2-944A-33A8FA1D5316}" dt="2023-07-03T10:13:47.716" v="5045" actId="6264"/>
          <ac:spMkLst>
            <pc:docMk/>
            <pc:sldMk cId="2148735416" sldId="276"/>
            <ac:spMk id="23" creationId="{3DEA8D93-AA88-E1E8-0F61-17140F9693B2}"/>
          </ac:spMkLst>
        </pc:spChg>
        <pc:spChg chg="add del mod ord">
          <ac:chgData name="Тимур Валиев" userId="c9c29e203e616623" providerId="LiveId" clId="{5BC61F6E-E9F8-44E2-944A-33A8FA1D5316}" dt="2023-07-03T10:17:29.655" v="5063" actId="21"/>
          <ac:spMkLst>
            <pc:docMk/>
            <pc:sldMk cId="2148735416" sldId="276"/>
            <ac:spMk id="24" creationId="{39FE1982-AAE7-7797-D437-1F9CD01BF4C6}"/>
          </ac:spMkLst>
        </pc:spChg>
        <pc:spChg chg="add del mod ord">
          <ac:chgData name="Тимур Валиев" userId="c9c29e203e616623" providerId="LiveId" clId="{5BC61F6E-E9F8-44E2-944A-33A8FA1D5316}" dt="2023-07-03T10:17:26.846" v="5062" actId="21"/>
          <ac:spMkLst>
            <pc:docMk/>
            <pc:sldMk cId="2148735416" sldId="276"/>
            <ac:spMk id="25" creationId="{AEA560A0-3C89-349C-A76A-7CAA909565DB}"/>
          </ac:spMkLst>
        </pc:spChg>
        <pc:spChg chg="add mod ord">
          <ac:chgData name="Тимур Валиев" userId="c9c29e203e616623" providerId="LiveId" clId="{5BC61F6E-E9F8-44E2-944A-33A8FA1D5316}" dt="2023-07-03T10:29:35.208" v="5197" actId="167"/>
          <ac:spMkLst>
            <pc:docMk/>
            <pc:sldMk cId="2148735416" sldId="276"/>
            <ac:spMk id="26" creationId="{ED5BCBAE-6638-37C8-06C5-5CBC1583C2A6}"/>
          </ac:spMkLst>
        </pc:spChg>
        <pc:spChg chg="mod">
          <ac:chgData name="Тимур Валиев" userId="c9c29e203e616623" providerId="LiveId" clId="{5BC61F6E-E9F8-44E2-944A-33A8FA1D5316}" dt="2023-07-03T10:20:46.009" v="5123"/>
          <ac:spMkLst>
            <pc:docMk/>
            <pc:sldMk cId="2148735416" sldId="276"/>
            <ac:spMk id="35" creationId="{7044D322-BF7E-75B9-22E9-72446E769DC5}"/>
          </ac:spMkLst>
        </pc:spChg>
        <pc:spChg chg="add del">
          <ac:chgData name="Тимур Валиев" userId="c9c29e203e616623" providerId="LiveId" clId="{5BC61F6E-E9F8-44E2-944A-33A8FA1D5316}" dt="2023-07-03T10:22:27.515" v="5127" actId="22"/>
          <ac:spMkLst>
            <pc:docMk/>
            <pc:sldMk cId="2148735416" sldId="276"/>
            <ac:spMk id="57" creationId="{9B2BE227-A728-B78E-D9E9-B70B18BD0047}"/>
          </ac:spMkLst>
        </pc:spChg>
        <pc:spChg chg="add del mod">
          <ac:chgData name="Тимур Валиев" userId="c9c29e203e616623" providerId="LiveId" clId="{5BC61F6E-E9F8-44E2-944A-33A8FA1D5316}" dt="2023-07-04T11:15:52.299" v="6502" actId="21"/>
          <ac:spMkLst>
            <pc:docMk/>
            <pc:sldMk cId="2148735416" sldId="276"/>
            <ac:spMk id="59" creationId="{0302FA62-934D-EEA6-9846-BC161F62AE97}"/>
          </ac:spMkLst>
        </pc:spChg>
        <pc:spChg chg="add del">
          <ac:chgData name="Тимур Валиев" userId="c9c29e203e616623" providerId="LiveId" clId="{5BC61F6E-E9F8-44E2-944A-33A8FA1D5316}" dt="2023-07-03T10:22:45.645" v="5133" actId="22"/>
          <ac:spMkLst>
            <pc:docMk/>
            <pc:sldMk cId="2148735416" sldId="276"/>
            <ac:spMk id="61" creationId="{F64B726E-6951-C010-2BA6-881B85826970}"/>
          </ac:spMkLst>
        </pc:spChg>
        <pc:spChg chg="add mod">
          <ac:chgData name="Тимур Валиев" userId="c9c29e203e616623" providerId="LiveId" clId="{5BC61F6E-E9F8-44E2-944A-33A8FA1D5316}" dt="2023-07-03T10:52:53.740" v="5605" actId="948"/>
          <ac:spMkLst>
            <pc:docMk/>
            <pc:sldMk cId="2148735416" sldId="276"/>
            <ac:spMk id="63" creationId="{1F348ED6-AF63-77AB-4AAA-8287663658F6}"/>
          </ac:spMkLst>
        </pc:spChg>
        <pc:spChg chg="add mod">
          <ac:chgData name="Тимур Валиев" userId="c9c29e203e616623" providerId="LiveId" clId="{5BC61F6E-E9F8-44E2-944A-33A8FA1D5316}" dt="2023-07-03T10:30:36.860" v="5216" actId="1036"/>
          <ac:spMkLst>
            <pc:docMk/>
            <pc:sldMk cId="2148735416" sldId="276"/>
            <ac:spMk id="65" creationId="{92BA21CA-5DD0-C4BB-F0F0-905AD7D76712}"/>
          </ac:spMkLst>
        </pc:spChg>
        <pc:spChg chg="add del mod">
          <ac:chgData name="Тимур Валиев" userId="c9c29e203e616623" providerId="LiveId" clId="{5BC61F6E-E9F8-44E2-944A-33A8FA1D5316}" dt="2023-07-03T10:32:23.474" v="5224"/>
          <ac:spMkLst>
            <pc:docMk/>
            <pc:sldMk cId="2148735416" sldId="276"/>
            <ac:spMk id="67" creationId="{FE26BEBD-ACBA-54C3-4CB5-314E006F8D37}"/>
          </ac:spMkLst>
        </pc:spChg>
        <pc:spChg chg="add mod">
          <ac:chgData name="Тимур Валиев" userId="c9c29e203e616623" providerId="LiveId" clId="{5BC61F6E-E9F8-44E2-944A-33A8FA1D5316}" dt="2023-07-04T11:24:45.184" v="6755" actId="165"/>
          <ac:spMkLst>
            <pc:docMk/>
            <pc:sldMk cId="2148735416" sldId="276"/>
            <ac:spMk id="68" creationId="{21BBFC1A-A8EE-3CBE-83A1-AD31EB6DFFF4}"/>
          </ac:spMkLst>
        </pc:spChg>
        <pc:spChg chg="add mod">
          <ac:chgData name="Тимур Валиев" userId="c9c29e203e616623" providerId="LiveId" clId="{5BC61F6E-E9F8-44E2-944A-33A8FA1D5316}" dt="2023-07-04T11:24:45.184" v="6755" actId="165"/>
          <ac:spMkLst>
            <pc:docMk/>
            <pc:sldMk cId="2148735416" sldId="276"/>
            <ac:spMk id="71" creationId="{6D8A2DFD-95C2-B0C1-1BCE-F7B1FC5C54AD}"/>
          </ac:spMkLst>
        </pc:spChg>
        <pc:spChg chg="add mod">
          <ac:chgData name="Тимур Валиев" userId="c9c29e203e616623" providerId="LiveId" clId="{5BC61F6E-E9F8-44E2-944A-33A8FA1D5316}" dt="2023-07-04T11:24:45.184" v="6755" actId="165"/>
          <ac:spMkLst>
            <pc:docMk/>
            <pc:sldMk cId="2148735416" sldId="276"/>
            <ac:spMk id="72" creationId="{2DA2B9BE-3502-3074-920F-DDC767800DC0}"/>
          </ac:spMkLst>
        </pc:spChg>
        <pc:spChg chg="mod">
          <ac:chgData name="Тимур Валиев" userId="c9c29e203e616623" providerId="LiveId" clId="{5BC61F6E-E9F8-44E2-944A-33A8FA1D5316}" dt="2023-07-04T11:24:45.184" v="6755" actId="165"/>
          <ac:spMkLst>
            <pc:docMk/>
            <pc:sldMk cId="2148735416" sldId="276"/>
            <ac:spMk id="74" creationId="{8214610C-A285-9C2E-3976-0AA510BAB363}"/>
          </ac:spMkLst>
        </pc:spChg>
        <pc:spChg chg="add mod">
          <ac:chgData name="Тимур Валиев" userId="c9c29e203e616623" providerId="LiveId" clId="{5BC61F6E-E9F8-44E2-944A-33A8FA1D5316}" dt="2023-07-04T11:24:45.184" v="6755" actId="165"/>
          <ac:spMkLst>
            <pc:docMk/>
            <pc:sldMk cId="2148735416" sldId="276"/>
            <ac:spMk id="76" creationId="{394F0AB8-0AA0-58D1-C3E4-AE0A88B2832F}"/>
          </ac:spMkLst>
        </pc:spChg>
        <pc:spChg chg="add mod">
          <ac:chgData name="Тимур Валиев" userId="c9c29e203e616623" providerId="LiveId" clId="{5BC61F6E-E9F8-44E2-944A-33A8FA1D5316}" dt="2023-07-04T11:24:45.184" v="6755" actId="165"/>
          <ac:spMkLst>
            <pc:docMk/>
            <pc:sldMk cId="2148735416" sldId="276"/>
            <ac:spMk id="77" creationId="{A2C0DA34-750A-08DC-F5B7-8845ED2A4AF9}"/>
          </ac:spMkLst>
        </pc:spChg>
        <pc:spChg chg="mod">
          <ac:chgData name="Тимур Валиев" userId="c9c29e203e616623" providerId="LiveId" clId="{5BC61F6E-E9F8-44E2-944A-33A8FA1D5316}" dt="2023-07-03T11:06:01.264" v="5740" actId="14826"/>
          <ac:spMkLst>
            <pc:docMk/>
            <pc:sldMk cId="2148735416" sldId="276"/>
            <ac:spMk id="79" creationId="{F1CA8C24-52C9-CF41-E910-2D54E0D33EAF}"/>
          </ac:spMkLst>
        </pc:spChg>
        <pc:spChg chg="add mod">
          <ac:chgData name="Тимур Валиев" userId="c9c29e203e616623" providerId="LiveId" clId="{5BC61F6E-E9F8-44E2-944A-33A8FA1D5316}" dt="2023-07-03T11:06:01.264" v="5740" actId="14826"/>
          <ac:spMkLst>
            <pc:docMk/>
            <pc:sldMk cId="2148735416" sldId="276"/>
            <ac:spMk id="81" creationId="{BA83678D-F648-8253-CD80-2AD8D92E8626}"/>
          </ac:spMkLst>
        </pc:spChg>
        <pc:spChg chg="add mod">
          <ac:chgData name="Тимур Валиев" userId="c9c29e203e616623" providerId="LiveId" clId="{5BC61F6E-E9F8-44E2-944A-33A8FA1D5316}" dt="2023-07-03T11:06:01.264" v="5740" actId="14826"/>
          <ac:spMkLst>
            <pc:docMk/>
            <pc:sldMk cId="2148735416" sldId="276"/>
            <ac:spMk id="82" creationId="{1395A300-5693-0A08-38FC-EF1A655FDC45}"/>
          </ac:spMkLst>
        </pc:spChg>
        <pc:spChg chg="mod">
          <ac:chgData name="Тимур Валиев" userId="c9c29e203e616623" providerId="LiveId" clId="{5BC61F6E-E9F8-44E2-944A-33A8FA1D5316}" dt="2023-07-03T11:06:23.973" v="5743" actId="12789"/>
          <ac:spMkLst>
            <pc:docMk/>
            <pc:sldMk cId="2148735416" sldId="276"/>
            <ac:spMk id="84" creationId="{FD14AD1E-7203-90F7-5F1D-1F4B3D238F7D}"/>
          </ac:spMkLst>
        </pc:spChg>
        <pc:spChg chg="add mod">
          <ac:chgData name="Тимур Валиев" userId="c9c29e203e616623" providerId="LiveId" clId="{5BC61F6E-E9F8-44E2-944A-33A8FA1D5316}" dt="2023-07-03T11:06:01.264" v="5740" actId="14826"/>
          <ac:spMkLst>
            <pc:docMk/>
            <pc:sldMk cId="2148735416" sldId="276"/>
            <ac:spMk id="86" creationId="{803259F0-B470-7699-6610-F00D92B62A6C}"/>
          </ac:spMkLst>
        </pc:spChg>
        <pc:spChg chg="add mod">
          <ac:chgData name="Тимур Валиев" userId="c9c29e203e616623" providerId="LiveId" clId="{5BC61F6E-E9F8-44E2-944A-33A8FA1D5316}" dt="2023-07-03T11:07:52.143" v="5746" actId="20577"/>
          <ac:spMkLst>
            <pc:docMk/>
            <pc:sldMk cId="2148735416" sldId="276"/>
            <ac:spMk id="87" creationId="{FE144F64-1190-6DAF-8D37-9476B84655F3}"/>
          </ac:spMkLst>
        </pc:spChg>
        <pc:spChg chg="mod">
          <ac:chgData name="Тимур Валиев" userId="c9c29e203e616623" providerId="LiveId" clId="{5BC61F6E-E9F8-44E2-944A-33A8FA1D5316}" dt="2023-07-03T11:07:38.238" v="5744" actId="14826"/>
          <ac:spMkLst>
            <pc:docMk/>
            <pc:sldMk cId="2148735416" sldId="276"/>
            <ac:spMk id="89" creationId="{588A6307-9D3E-A09E-2D18-0E1A3D311C1E}"/>
          </ac:spMkLst>
        </pc:spChg>
        <pc:spChg chg="add mod">
          <ac:chgData name="Тимур Валиев" userId="c9c29e203e616623" providerId="LiveId" clId="{5BC61F6E-E9F8-44E2-944A-33A8FA1D5316}" dt="2023-07-03T11:07:38.238" v="5744" actId="14826"/>
          <ac:spMkLst>
            <pc:docMk/>
            <pc:sldMk cId="2148735416" sldId="276"/>
            <ac:spMk id="91" creationId="{FFB7FE5F-5E50-7F71-C9E8-626C77ACD9DC}"/>
          </ac:spMkLst>
        </pc:spChg>
        <pc:spChg chg="add mod">
          <ac:chgData name="Тимур Валиев" userId="c9c29e203e616623" providerId="LiveId" clId="{5BC61F6E-E9F8-44E2-944A-33A8FA1D5316}" dt="2023-07-03T11:07:56.685" v="5748" actId="20577"/>
          <ac:spMkLst>
            <pc:docMk/>
            <pc:sldMk cId="2148735416" sldId="276"/>
            <ac:spMk id="92" creationId="{C0EA93C8-3BA7-DF7A-FD0F-403F334BC565}"/>
          </ac:spMkLst>
        </pc:spChg>
        <pc:spChg chg="mod">
          <ac:chgData name="Тимур Валиев" userId="c9c29e203e616623" providerId="LiveId" clId="{5BC61F6E-E9F8-44E2-944A-33A8FA1D5316}" dt="2023-07-03T11:07:38.238" v="5744" actId="14826"/>
          <ac:spMkLst>
            <pc:docMk/>
            <pc:sldMk cId="2148735416" sldId="276"/>
            <ac:spMk id="94" creationId="{77002EAF-1FB1-0D94-A78F-6075D602AF80}"/>
          </ac:spMkLst>
        </pc:spChg>
        <pc:spChg chg="add mod">
          <ac:chgData name="Тимур Валиев" userId="c9c29e203e616623" providerId="LiveId" clId="{5BC61F6E-E9F8-44E2-944A-33A8FA1D5316}" dt="2023-07-03T11:07:38.238" v="5744" actId="14826"/>
          <ac:spMkLst>
            <pc:docMk/>
            <pc:sldMk cId="2148735416" sldId="276"/>
            <ac:spMk id="96" creationId="{F011FDA6-1696-2BD0-0C82-DA50D2C38688}"/>
          </ac:spMkLst>
        </pc:spChg>
        <pc:spChg chg="add mod">
          <ac:chgData name="Тимур Валиев" userId="c9c29e203e616623" providerId="LiveId" clId="{5BC61F6E-E9F8-44E2-944A-33A8FA1D5316}" dt="2023-07-03T11:07:38.238" v="5744" actId="14826"/>
          <ac:spMkLst>
            <pc:docMk/>
            <pc:sldMk cId="2148735416" sldId="276"/>
            <ac:spMk id="97" creationId="{86DD85A9-0BB8-C08A-A14E-CDB524C20916}"/>
          </ac:spMkLst>
        </pc:spChg>
        <pc:spChg chg="mod">
          <ac:chgData name="Тимур Валиев" userId="c9c29e203e616623" providerId="LiveId" clId="{5BC61F6E-E9F8-44E2-944A-33A8FA1D5316}" dt="2023-07-03T10:39:17.241" v="5420" actId="571"/>
          <ac:spMkLst>
            <pc:docMk/>
            <pc:sldMk cId="2148735416" sldId="276"/>
            <ac:spMk id="109" creationId="{1E1C404E-C8BE-EB67-36C9-D66EDA4FD33A}"/>
          </ac:spMkLst>
        </pc:spChg>
        <pc:spChg chg="add mod">
          <ac:chgData name="Тимур Валиев" userId="c9c29e203e616623" providerId="LiveId" clId="{5BC61F6E-E9F8-44E2-944A-33A8FA1D5316}" dt="2023-07-03T10:39:17.241" v="5420" actId="571"/>
          <ac:spMkLst>
            <pc:docMk/>
            <pc:sldMk cId="2148735416" sldId="276"/>
            <ac:spMk id="111" creationId="{C2685984-33CB-3262-0C3D-43F437C1E239}"/>
          </ac:spMkLst>
        </pc:spChg>
        <pc:grpChg chg="add mod ord">
          <ac:chgData name="Тимур Валиев" userId="c9c29e203e616623" providerId="LiveId" clId="{5BC61F6E-E9F8-44E2-944A-33A8FA1D5316}" dt="2023-07-03T10:29:49.029" v="5200" actId="13244"/>
          <ac:grpSpMkLst>
            <pc:docMk/>
            <pc:sldMk cId="2148735416" sldId="276"/>
            <ac:grpSpMk id="29" creationId="{B2B0364B-6CAC-7488-000D-A64B6B3F2A5F}"/>
          </ac:grpSpMkLst>
        </pc:grpChg>
        <pc:grpChg chg="mod">
          <ac:chgData name="Тимур Валиев" userId="c9c29e203e616623" providerId="LiveId" clId="{5BC61F6E-E9F8-44E2-944A-33A8FA1D5316}" dt="2023-07-03T10:20:46.009" v="5123"/>
          <ac:grpSpMkLst>
            <pc:docMk/>
            <pc:sldMk cId="2148735416" sldId="276"/>
            <ac:grpSpMk id="31" creationId="{14F322A5-BA73-2C14-30CF-9C76F9684691}"/>
          </ac:grpSpMkLst>
        </pc:grpChg>
        <pc:grpChg chg="mod">
          <ac:chgData name="Тимур Валиев" userId="c9c29e203e616623" providerId="LiveId" clId="{5BC61F6E-E9F8-44E2-944A-33A8FA1D5316}" dt="2023-07-03T10:20:46.009" v="5123"/>
          <ac:grpSpMkLst>
            <pc:docMk/>
            <pc:sldMk cId="2148735416" sldId="276"/>
            <ac:grpSpMk id="33" creationId="{8444CB6C-435A-91D3-97A0-3AD887187CDB}"/>
          </ac:grpSpMkLst>
        </pc:grpChg>
        <pc:grpChg chg="add mod">
          <ac:chgData name="Тимур Валиев" userId="c9c29e203e616623" providerId="LiveId" clId="{5BC61F6E-E9F8-44E2-944A-33A8FA1D5316}" dt="2023-07-04T11:24:45.184" v="6755" actId="165"/>
          <ac:grpSpMkLst>
            <pc:docMk/>
            <pc:sldMk cId="2148735416" sldId="276"/>
            <ac:grpSpMk id="70" creationId="{C0EB194D-BA7C-B273-82CA-48474F2FB2F5}"/>
          </ac:grpSpMkLst>
        </pc:grpChg>
        <pc:grpChg chg="add mod">
          <ac:chgData name="Тимур Валиев" userId="c9c29e203e616623" providerId="LiveId" clId="{5BC61F6E-E9F8-44E2-944A-33A8FA1D5316}" dt="2023-07-04T11:24:45.184" v="6755" actId="165"/>
          <ac:grpSpMkLst>
            <pc:docMk/>
            <pc:sldMk cId="2148735416" sldId="276"/>
            <ac:grpSpMk id="73" creationId="{D5354368-65E5-4C7D-87FD-A5405AA00F4E}"/>
          </ac:grpSpMkLst>
        </pc:grpChg>
        <pc:grpChg chg="add mod">
          <ac:chgData name="Тимур Валиев" userId="c9c29e203e616623" providerId="LiveId" clId="{5BC61F6E-E9F8-44E2-944A-33A8FA1D5316}" dt="2023-07-03T11:06:01.264" v="5740" actId="14826"/>
          <ac:grpSpMkLst>
            <pc:docMk/>
            <pc:sldMk cId="2148735416" sldId="276"/>
            <ac:grpSpMk id="78" creationId="{90781370-E5B0-9725-EDB2-35979A11EDC8}"/>
          </ac:grpSpMkLst>
        </pc:grpChg>
        <pc:grpChg chg="add mod">
          <ac:chgData name="Тимур Валиев" userId="c9c29e203e616623" providerId="LiveId" clId="{5BC61F6E-E9F8-44E2-944A-33A8FA1D5316}" dt="2023-07-03T11:06:01.264" v="5740" actId="14826"/>
          <ac:grpSpMkLst>
            <pc:docMk/>
            <pc:sldMk cId="2148735416" sldId="276"/>
            <ac:grpSpMk id="83" creationId="{5B69F3BB-C234-2EA9-3FA2-9C553F8CBC57}"/>
          </ac:grpSpMkLst>
        </pc:grpChg>
        <pc:grpChg chg="add mod">
          <ac:chgData name="Тимур Валиев" userId="c9c29e203e616623" providerId="LiveId" clId="{5BC61F6E-E9F8-44E2-944A-33A8FA1D5316}" dt="2023-07-03T11:07:38.238" v="5744" actId="14826"/>
          <ac:grpSpMkLst>
            <pc:docMk/>
            <pc:sldMk cId="2148735416" sldId="276"/>
            <ac:grpSpMk id="88" creationId="{87C1F28B-B0F1-764B-A0EA-F751066EE925}"/>
          </ac:grpSpMkLst>
        </pc:grpChg>
        <pc:grpChg chg="add mod">
          <ac:chgData name="Тимур Валиев" userId="c9c29e203e616623" providerId="LiveId" clId="{5BC61F6E-E9F8-44E2-944A-33A8FA1D5316}" dt="2023-07-03T11:07:38.238" v="5744" actId="14826"/>
          <ac:grpSpMkLst>
            <pc:docMk/>
            <pc:sldMk cId="2148735416" sldId="276"/>
            <ac:grpSpMk id="93" creationId="{72FCF957-A9ED-BF20-A0F8-E670DD7FCBF4}"/>
          </ac:grpSpMkLst>
        </pc:grpChg>
        <pc:grpChg chg="add mod">
          <ac:chgData name="Тимур Валиев" userId="c9c29e203e616623" providerId="LiveId" clId="{5BC61F6E-E9F8-44E2-944A-33A8FA1D5316}" dt="2023-07-03T11:07:38.238" v="5744" actId="14826"/>
          <ac:grpSpMkLst>
            <pc:docMk/>
            <pc:sldMk cId="2148735416" sldId="276"/>
            <ac:grpSpMk id="103" creationId="{9A562F2B-21C8-997A-0417-1AE335B88866}"/>
          </ac:grpSpMkLst>
        </pc:grpChg>
        <pc:grpChg chg="add mod">
          <ac:chgData name="Тимур Валиев" userId="c9c29e203e616623" providerId="LiveId" clId="{5BC61F6E-E9F8-44E2-944A-33A8FA1D5316}" dt="2023-07-03T11:07:38.238" v="5744" actId="14826"/>
          <ac:grpSpMkLst>
            <pc:docMk/>
            <pc:sldMk cId="2148735416" sldId="276"/>
            <ac:grpSpMk id="104" creationId="{9401C0CE-C9CA-8AFC-55E1-F54B4ADC88BA}"/>
          </ac:grpSpMkLst>
        </pc:grpChg>
        <pc:grpChg chg="add mod">
          <ac:chgData name="Тимур Валиев" userId="c9c29e203e616623" providerId="LiveId" clId="{5BC61F6E-E9F8-44E2-944A-33A8FA1D5316}" dt="2023-07-03T11:06:01.264" v="5740" actId="14826"/>
          <ac:grpSpMkLst>
            <pc:docMk/>
            <pc:sldMk cId="2148735416" sldId="276"/>
            <ac:grpSpMk id="105" creationId="{34FBF49E-057C-7D9E-B3EE-A6097AB06EA1}"/>
          </ac:grpSpMkLst>
        </pc:grpChg>
        <pc:grpChg chg="add mod">
          <ac:chgData name="Тимур Валиев" userId="c9c29e203e616623" providerId="LiveId" clId="{5BC61F6E-E9F8-44E2-944A-33A8FA1D5316}" dt="2023-07-03T11:06:01.264" v="5740" actId="14826"/>
          <ac:grpSpMkLst>
            <pc:docMk/>
            <pc:sldMk cId="2148735416" sldId="276"/>
            <ac:grpSpMk id="106" creationId="{F6209FB9-BAD3-25BD-84FF-7FD4341F66C2}"/>
          </ac:grpSpMkLst>
        </pc:grpChg>
        <pc:grpChg chg="add mod topLvl">
          <ac:chgData name="Тимур Валиев" userId="c9c29e203e616623" providerId="LiveId" clId="{5BC61F6E-E9F8-44E2-944A-33A8FA1D5316}" dt="2023-07-04T11:24:45.184" v="6755" actId="165"/>
          <ac:grpSpMkLst>
            <pc:docMk/>
            <pc:sldMk cId="2148735416" sldId="276"/>
            <ac:grpSpMk id="107" creationId="{FE20749E-90F2-757C-E80D-9A3812AA0CAB}"/>
          </ac:grpSpMkLst>
        </pc:grpChg>
        <pc:grpChg chg="add mod">
          <ac:chgData name="Тимур Валиев" userId="c9c29e203e616623" providerId="LiveId" clId="{5BC61F6E-E9F8-44E2-944A-33A8FA1D5316}" dt="2023-07-03T10:39:17.241" v="5420" actId="571"/>
          <ac:grpSpMkLst>
            <pc:docMk/>
            <pc:sldMk cId="2148735416" sldId="276"/>
            <ac:grpSpMk id="108" creationId="{E7C28B64-5652-F06A-CD47-1D686F9374D6}"/>
          </ac:grpSpMkLst>
        </pc:grpChg>
        <pc:grpChg chg="add mod topLvl">
          <ac:chgData name="Тимур Валиев" userId="c9c29e203e616623" providerId="LiveId" clId="{5BC61F6E-E9F8-44E2-944A-33A8FA1D5316}" dt="2023-07-04T11:24:45.184" v="6755" actId="165"/>
          <ac:grpSpMkLst>
            <pc:docMk/>
            <pc:sldMk cId="2148735416" sldId="276"/>
            <ac:grpSpMk id="112" creationId="{CA8063DB-2F9E-1214-57A0-6B6B6B271533}"/>
          </ac:grpSpMkLst>
        </pc:grpChg>
        <pc:grpChg chg="add del mod">
          <ac:chgData name="Тимур Валиев" userId="c9c29e203e616623" providerId="LiveId" clId="{5BC61F6E-E9F8-44E2-944A-33A8FA1D5316}" dt="2023-07-04T11:24:45.184" v="6755" actId="165"/>
          <ac:grpSpMkLst>
            <pc:docMk/>
            <pc:sldMk cId="2148735416" sldId="276"/>
            <ac:grpSpMk id="113" creationId="{041F4F85-3347-E5D3-7150-7D835F5E5322}"/>
          </ac:grpSpMkLst>
        </pc:grpChg>
        <pc:grpChg chg="add mod">
          <ac:chgData name="Тимур Валиев" userId="c9c29e203e616623" providerId="LiveId" clId="{5BC61F6E-E9F8-44E2-944A-33A8FA1D5316}" dt="2023-07-03T11:06:01.264" v="5740" actId="14826"/>
          <ac:grpSpMkLst>
            <pc:docMk/>
            <pc:sldMk cId="2148735416" sldId="276"/>
            <ac:grpSpMk id="114" creationId="{0E139D02-B4B4-87FB-EBE0-12B306099BD7}"/>
          </ac:grpSpMkLst>
        </pc:grpChg>
        <pc:grpChg chg="add mod">
          <ac:chgData name="Тимур Валиев" userId="c9c29e203e616623" providerId="LiveId" clId="{5BC61F6E-E9F8-44E2-944A-33A8FA1D5316}" dt="2023-07-03T11:07:38.238" v="5744" actId="14826"/>
          <ac:grpSpMkLst>
            <pc:docMk/>
            <pc:sldMk cId="2148735416" sldId="276"/>
            <ac:grpSpMk id="115" creationId="{A6076AB1-1612-247B-2D09-6726460A6D23}"/>
          </ac:grpSpMkLst>
        </pc:grpChg>
        <pc:picChg chg="add mod ord modCrop">
          <ac:chgData name="Тимур Валиев" userId="c9c29e203e616623" providerId="LiveId" clId="{5BC61F6E-E9F8-44E2-944A-33A8FA1D5316}" dt="2023-07-03T10:29:41.154" v="5199" actId="167"/>
          <ac:picMkLst>
            <pc:docMk/>
            <pc:sldMk cId="2148735416" sldId="276"/>
            <ac:picMk id="11" creationId="{10C127BB-A61B-E143-090D-CDFE6F63B55C}"/>
          </ac:picMkLst>
        </pc:picChg>
        <pc:picChg chg="add del mod ord">
          <ac:chgData name="Тимур Валиев" userId="c9c29e203e616623" providerId="LiveId" clId="{5BC61F6E-E9F8-44E2-944A-33A8FA1D5316}" dt="2023-07-04T11:15:52.299" v="6502" actId="21"/>
          <ac:picMkLst>
            <pc:docMk/>
            <pc:sldMk cId="2148735416" sldId="276"/>
            <ac:picMk id="28" creationId="{D09F3F58-FECB-1BDD-7618-D41D6917FCC3}"/>
          </ac:picMkLst>
        </pc:picChg>
        <pc:picChg chg="mod">
          <ac:chgData name="Тимур Валиев" userId="c9c29e203e616623" providerId="LiveId" clId="{5BC61F6E-E9F8-44E2-944A-33A8FA1D5316}" dt="2023-07-03T10:20:46.009" v="5123"/>
          <ac:picMkLst>
            <pc:docMk/>
            <pc:sldMk cId="2148735416" sldId="276"/>
            <ac:picMk id="30" creationId="{61985186-38FB-A3A6-B122-186F84EC3B8C}"/>
          </ac:picMkLst>
        </pc:picChg>
        <pc:picChg chg="mod">
          <ac:chgData name="Тимур Валиев" userId="c9c29e203e616623" providerId="LiveId" clId="{5BC61F6E-E9F8-44E2-944A-33A8FA1D5316}" dt="2023-07-03T10:20:46.009" v="5123"/>
          <ac:picMkLst>
            <pc:docMk/>
            <pc:sldMk cId="2148735416" sldId="276"/>
            <ac:picMk id="32" creationId="{7FBD60DC-CB1A-6482-E04B-637890370055}"/>
          </ac:picMkLst>
        </pc:picChg>
        <pc:picChg chg="mod">
          <ac:chgData name="Тимур Валиев" userId="c9c29e203e616623" providerId="LiveId" clId="{5BC61F6E-E9F8-44E2-944A-33A8FA1D5316}" dt="2023-07-03T10:20:46.009" v="5123"/>
          <ac:picMkLst>
            <pc:docMk/>
            <pc:sldMk cId="2148735416" sldId="276"/>
            <ac:picMk id="34" creationId="{0E80142D-DCFE-8E07-C799-870E4ECE1ED9}"/>
          </ac:picMkLst>
        </pc:picChg>
        <pc:picChg chg="mod">
          <ac:chgData name="Тимур Валиев" userId="c9c29e203e616623" providerId="LiveId" clId="{5BC61F6E-E9F8-44E2-944A-33A8FA1D5316}" dt="2023-07-03T10:20:46.009" v="5123"/>
          <ac:picMkLst>
            <pc:docMk/>
            <pc:sldMk cId="2148735416" sldId="276"/>
            <ac:picMk id="36" creationId="{241401C5-DBC4-AC66-02B2-A36F1EC5402D}"/>
          </ac:picMkLst>
        </pc:picChg>
        <pc:picChg chg="mod">
          <ac:chgData name="Тимур Валиев" userId="c9c29e203e616623" providerId="LiveId" clId="{5BC61F6E-E9F8-44E2-944A-33A8FA1D5316}" dt="2023-07-03T10:20:46.009" v="5123"/>
          <ac:picMkLst>
            <pc:docMk/>
            <pc:sldMk cId="2148735416" sldId="276"/>
            <ac:picMk id="37" creationId="{C27343C4-9F7E-5181-CEE8-3C471EB41429}"/>
          </ac:picMkLst>
        </pc:picChg>
        <pc:picChg chg="mod">
          <ac:chgData name="Тимур Валиев" userId="c9c29e203e616623" providerId="LiveId" clId="{5BC61F6E-E9F8-44E2-944A-33A8FA1D5316}" dt="2023-07-03T10:20:46.009" v="5123"/>
          <ac:picMkLst>
            <pc:docMk/>
            <pc:sldMk cId="2148735416" sldId="276"/>
            <ac:picMk id="38" creationId="{110AA06F-5B72-8259-4711-94A0915853D5}"/>
          </ac:picMkLst>
        </pc:picChg>
        <pc:picChg chg="mod">
          <ac:chgData name="Тимур Валиев" userId="c9c29e203e616623" providerId="LiveId" clId="{5BC61F6E-E9F8-44E2-944A-33A8FA1D5316}" dt="2023-07-03T10:20:46.009" v="5123"/>
          <ac:picMkLst>
            <pc:docMk/>
            <pc:sldMk cId="2148735416" sldId="276"/>
            <ac:picMk id="39" creationId="{A07CC37A-E4AB-CABD-36AC-AC179FC19309}"/>
          </ac:picMkLst>
        </pc:picChg>
        <pc:picChg chg="mod">
          <ac:chgData name="Тимур Валиев" userId="c9c29e203e616623" providerId="LiveId" clId="{5BC61F6E-E9F8-44E2-944A-33A8FA1D5316}" dt="2023-07-03T10:20:46.009" v="5123"/>
          <ac:picMkLst>
            <pc:docMk/>
            <pc:sldMk cId="2148735416" sldId="276"/>
            <ac:picMk id="40" creationId="{26A656E2-448B-4DE2-4148-675F9BA9A595}"/>
          </ac:picMkLst>
        </pc:picChg>
        <pc:picChg chg="mod">
          <ac:chgData name="Тимур Валиев" userId="c9c29e203e616623" providerId="LiveId" clId="{5BC61F6E-E9F8-44E2-944A-33A8FA1D5316}" dt="2023-07-03T10:20:46.009" v="5123"/>
          <ac:picMkLst>
            <pc:docMk/>
            <pc:sldMk cId="2148735416" sldId="276"/>
            <ac:picMk id="41" creationId="{2BF9A07F-92AC-84A7-C64C-F658A652C5BD}"/>
          </ac:picMkLst>
        </pc:picChg>
        <pc:picChg chg="mod">
          <ac:chgData name="Тимур Валиев" userId="c9c29e203e616623" providerId="LiveId" clId="{5BC61F6E-E9F8-44E2-944A-33A8FA1D5316}" dt="2023-07-03T10:20:46.009" v="5123"/>
          <ac:picMkLst>
            <pc:docMk/>
            <pc:sldMk cId="2148735416" sldId="276"/>
            <ac:picMk id="42" creationId="{EE7D3A1A-0CBF-A30F-C019-7237A34B5826}"/>
          </ac:picMkLst>
        </pc:picChg>
        <pc:picChg chg="mod">
          <ac:chgData name="Тимур Валиев" userId="c9c29e203e616623" providerId="LiveId" clId="{5BC61F6E-E9F8-44E2-944A-33A8FA1D5316}" dt="2023-07-03T10:20:46.009" v="5123"/>
          <ac:picMkLst>
            <pc:docMk/>
            <pc:sldMk cId="2148735416" sldId="276"/>
            <ac:picMk id="43" creationId="{62EE4BDC-E412-790D-BCEF-A1EB930FEEA2}"/>
          </ac:picMkLst>
        </pc:picChg>
        <pc:picChg chg="mod">
          <ac:chgData name="Тимур Валиев" userId="c9c29e203e616623" providerId="LiveId" clId="{5BC61F6E-E9F8-44E2-944A-33A8FA1D5316}" dt="2023-07-03T10:20:46.009" v="5123"/>
          <ac:picMkLst>
            <pc:docMk/>
            <pc:sldMk cId="2148735416" sldId="276"/>
            <ac:picMk id="44" creationId="{7771CEEF-37A3-0B16-EB58-A920DA5B4147}"/>
          </ac:picMkLst>
        </pc:picChg>
        <pc:picChg chg="mod">
          <ac:chgData name="Тимур Валиев" userId="c9c29e203e616623" providerId="LiveId" clId="{5BC61F6E-E9F8-44E2-944A-33A8FA1D5316}" dt="2023-07-03T10:20:46.009" v="5123"/>
          <ac:picMkLst>
            <pc:docMk/>
            <pc:sldMk cId="2148735416" sldId="276"/>
            <ac:picMk id="45" creationId="{35BB096B-6D1E-1C46-6EB4-A6C8F9EA8654}"/>
          </ac:picMkLst>
        </pc:picChg>
        <pc:picChg chg="mod">
          <ac:chgData name="Тимур Валиев" userId="c9c29e203e616623" providerId="LiveId" clId="{5BC61F6E-E9F8-44E2-944A-33A8FA1D5316}" dt="2023-07-03T10:20:46.009" v="5123"/>
          <ac:picMkLst>
            <pc:docMk/>
            <pc:sldMk cId="2148735416" sldId="276"/>
            <ac:picMk id="46" creationId="{36C5F9D9-C11D-691C-5212-23251728A442}"/>
          </ac:picMkLst>
        </pc:picChg>
        <pc:picChg chg="mod">
          <ac:chgData name="Тимур Валиев" userId="c9c29e203e616623" providerId="LiveId" clId="{5BC61F6E-E9F8-44E2-944A-33A8FA1D5316}" dt="2023-07-03T10:20:46.009" v="5123"/>
          <ac:picMkLst>
            <pc:docMk/>
            <pc:sldMk cId="2148735416" sldId="276"/>
            <ac:picMk id="47" creationId="{5129F4FB-E3F2-F306-182A-9B78DE39BCCC}"/>
          </ac:picMkLst>
        </pc:picChg>
        <pc:picChg chg="mod">
          <ac:chgData name="Тимур Валиев" userId="c9c29e203e616623" providerId="LiveId" clId="{5BC61F6E-E9F8-44E2-944A-33A8FA1D5316}" dt="2023-07-03T10:20:46.009" v="5123"/>
          <ac:picMkLst>
            <pc:docMk/>
            <pc:sldMk cId="2148735416" sldId="276"/>
            <ac:picMk id="48" creationId="{EAD1E325-DB0D-529B-BEE7-33B7F13EB8B1}"/>
          </ac:picMkLst>
        </pc:picChg>
        <pc:picChg chg="mod">
          <ac:chgData name="Тимур Валиев" userId="c9c29e203e616623" providerId="LiveId" clId="{5BC61F6E-E9F8-44E2-944A-33A8FA1D5316}" dt="2023-07-03T10:20:46.009" v="5123"/>
          <ac:picMkLst>
            <pc:docMk/>
            <pc:sldMk cId="2148735416" sldId="276"/>
            <ac:picMk id="49" creationId="{2CC532BA-3F73-718C-97B0-4A6BD7B4A404}"/>
          </ac:picMkLst>
        </pc:picChg>
        <pc:picChg chg="mod">
          <ac:chgData name="Тимур Валиев" userId="c9c29e203e616623" providerId="LiveId" clId="{5BC61F6E-E9F8-44E2-944A-33A8FA1D5316}" dt="2023-07-03T10:20:46.009" v="5123"/>
          <ac:picMkLst>
            <pc:docMk/>
            <pc:sldMk cId="2148735416" sldId="276"/>
            <ac:picMk id="50" creationId="{0EB49B12-71BC-8845-BA65-B1E1CFC154EE}"/>
          </ac:picMkLst>
        </pc:picChg>
        <pc:picChg chg="mod">
          <ac:chgData name="Тимур Валиев" userId="c9c29e203e616623" providerId="LiveId" clId="{5BC61F6E-E9F8-44E2-944A-33A8FA1D5316}" dt="2023-07-03T10:20:46.009" v="5123"/>
          <ac:picMkLst>
            <pc:docMk/>
            <pc:sldMk cId="2148735416" sldId="276"/>
            <ac:picMk id="51" creationId="{E14CA09A-B52C-4B22-3EC4-FE96CE416AA0}"/>
          </ac:picMkLst>
        </pc:picChg>
        <pc:picChg chg="mod">
          <ac:chgData name="Тимур Валиев" userId="c9c29e203e616623" providerId="LiveId" clId="{5BC61F6E-E9F8-44E2-944A-33A8FA1D5316}" dt="2023-07-03T10:20:46.009" v="5123"/>
          <ac:picMkLst>
            <pc:docMk/>
            <pc:sldMk cId="2148735416" sldId="276"/>
            <ac:picMk id="52" creationId="{57942E3F-E9DD-3F41-6A06-88FE2796F965}"/>
          </ac:picMkLst>
        </pc:picChg>
        <pc:picChg chg="mod">
          <ac:chgData name="Тимур Валиев" userId="c9c29e203e616623" providerId="LiveId" clId="{5BC61F6E-E9F8-44E2-944A-33A8FA1D5316}" dt="2023-07-03T10:20:46.009" v="5123"/>
          <ac:picMkLst>
            <pc:docMk/>
            <pc:sldMk cId="2148735416" sldId="276"/>
            <ac:picMk id="53" creationId="{FDCFA281-2554-114C-BA09-6E7A96C72063}"/>
          </ac:picMkLst>
        </pc:picChg>
        <pc:picChg chg="mod">
          <ac:chgData name="Тимур Валиев" userId="c9c29e203e616623" providerId="LiveId" clId="{5BC61F6E-E9F8-44E2-944A-33A8FA1D5316}" dt="2023-07-03T10:20:46.009" v="5123"/>
          <ac:picMkLst>
            <pc:docMk/>
            <pc:sldMk cId="2148735416" sldId="276"/>
            <ac:picMk id="54" creationId="{3E131FFA-8475-BE5D-96B9-A137E9B64326}"/>
          </ac:picMkLst>
        </pc:picChg>
        <pc:picChg chg="mod">
          <ac:chgData name="Тимур Валиев" userId="c9c29e203e616623" providerId="LiveId" clId="{5BC61F6E-E9F8-44E2-944A-33A8FA1D5316}" dt="2023-07-03T10:20:46.009" v="5123"/>
          <ac:picMkLst>
            <pc:docMk/>
            <pc:sldMk cId="2148735416" sldId="276"/>
            <ac:picMk id="55" creationId="{0DD4B494-BADB-B5A5-A97C-F4569C0C1054}"/>
          </ac:picMkLst>
        </pc:picChg>
        <pc:picChg chg="add mod">
          <ac:chgData name="Тимур Валиев" userId="c9c29e203e616623" providerId="LiveId" clId="{5BC61F6E-E9F8-44E2-944A-33A8FA1D5316}" dt="2023-07-03T10:53:06.352" v="5609" actId="1076"/>
          <ac:picMkLst>
            <pc:docMk/>
            <pc:sldMk cId="2148735416" sldId="276"/>
            <ac:picMk id="64" creationId="{72892527-3B37-A1E1-318A-7952F14E1B02}"/>
          </ac:picMkLst>
        </pc:picChg>
        <pc:picChg chg="add mod">
          <ac:chgData name="Тимур Валиев" userId="c9c29e203e616623" providerId="LiveId" clId="{5BC61F6E-E9F8-44E2-944A-33A8FA1D5316}" dt="2023-07-04T11:24:45.184" v="6755" actId="165"/>
          <ac:picMkLst>
            <pc:docMk/>
            <pc:sldMk cId="2148735416" sldId="276"/>
            <ac:picMk id="69" creationId="{922B756C-84B2-9DBC-4CF7-D6662DF7AFB3}"/>
          </ac:picMkLst>
        </pc:picChg>
        <pc:picChg chg="mod">
          <ac:chgData name="Тимур Валиев" userId="c9c29e203e616623" providerId="LiveId" clId="{5BC61F6E-E9F8-44E2-944A-33A8FA1D5316}" dt="2023-07-04T11:24:45.184" v="6755" actId="165"/>
          <ac:picMkLst>
            <pc:docMk/>
            <pc:sldMk cId="2148735416" sldId="276"/>
            <ac:picMk id="75" creationId="{C8BBA308-429A-AEB8-CED2-03AC753DAC2D}"/>
          </ac:picMkLst>
        </pc:picChg>
        <pc:picChg chg="mod">
          <ac:chgData name="Тимур Валиев" userId="c9c29e203e616623" providerId="LiveId" clId="{5BC61F6E-E9F8-44E2-944A-33A8FA1D5316}" dt="2023-07-03T11:06:01.264" v="5740" actId="14826"/>
          <ac:picMkLst>
            <pc:docMk/>
            <pc:sldMk cId="2148735416" sldId="276"/>
            <ac:picMk id="80" creationId="{B130722E-4FE7-A676-28EB-133FE9D85D0F}"/>
          </ac:picMkLst>
        </pc:picChg>
        <pc:picChg chg="mod">
          <ac:chgData name="Тимур Валиев" userId="c9c29e203e616623" providerId="LiveId" clId="{5BC61F6E-E9F8-44E2-944A-33A8FA1D5316}" dt="2023-07-03T11:06:23.973" v="5743" actId="12789"/>
          <ac:picMkLst>
            <pc:docMk/>
            <pc:sldMk cId="2148735416" sldId="276"/>
            <ac:picMk id="85" creationId="{ED1A4474-E744-228A-2E03-79210F28FCB5}"/>
          </ac:picMkLst>
        </pc:picChg>
        <pc:picChg chg="mod">
          <ac:chgData name="Тимур Валиев" userId="c9c29e203e616623" providerId="LiveId" clId="{5BC61F6E-E9F8-44E2-944A-33A8FA1D5316}" dt="2023-07-03T11:07:38.238" v="5744" actId="14826"/>
          <ac:picMkLst>
            <pc:docMk/>
            <pc:sldMk cId="2148735416" sldId="276"/>
            <ac:picMk id="90" creationId="{57C732A0-11CE-AB95-724C-42316975EB3E}"/>
          </ac:picMkLst>
        </pc:picChg>
        <pc:picChg chg="mod">
          <ac:chgData name="Тимур Валиев" userId="c9c29e203e616623" providerId="LiveId" clId="{5BC61F6E-E9F8-44E2-944A-33A8FA1D5316}" dt="2023-07-03T11:07:38.238" v="5744" actId="14826"/>
          <ac:picMkLst>
            <pc:docMk/>
            <pc:sldMk cId="2148735416" sldId="276"/>
            <ac:picMk id="95" creationId="{466135FB-E22B-9F5A-3292-58482ABA8B05}"/>
          </ac:picMkLst>
        </pc:picChg>
        <pc:picChg chg="mod">
          <ac:chgData name="Тимур Валиев" userId="c9c29e203e616623" providerId="LiveId" clId="{5BC61F6E-E9F8-44E2-944A-33A8FA1D5316}" dt="2023-07-03T10:39:17.241" v="5420" actId="571"/>
          <ac:picMkLst>
            <pc:docMk/>
            <pc:sldMk cId="2148735416" sldId="276"/>
            <ac:picMk id="110" creationId="{9DC96B85-A961-4989-200B-BCFE57D98439}"/>
          </ac:picMkLst>
        </pc:picChg>
        <pc:cxnChg chg="add mod">
          <ac:chgData name="Тимур Валиев" userId="c9c29e203e616623" providerId="LiveId" clId="{5BC61F6E-E9F8-44E2-944A-33A8FA1D5316}" dt="2023-07-03T10:53:11.340" v="5610" actId="1076"/>
          <ac:cxnSpMkLst>
            <pc:docMk/>
            <pc:sldMk cId="2148735416" sldId="276"/>
            <ac:cxnSpMk id="66" creationId="{9B04D4D8-C4DC-E058-3513-6F2D4EB27543}"/>
          </ac:cxnSpMkLst>
        </pc:cxnChg>
        <pc:cxnChg chg="add del mod">
          <ac:chgData name="Тимур Валиев" userId="c9c29e203e616623" providerId="LiveId" clId="{5BC61F6E-E9F8-44E2-944A-33A8FA1D5316}" dt="2023-07-03T10:40:21.418" v="5426" actId="21"/>
          <ac:cxnSpMkLst>
            <pc:docMk/>
            <pc:sldMk cId="2148735416" sldId="276"/>
            <ac:cxnSpMk id="99" creationId="{73C437B9-0E23-F318-F538-7E2FDF725026}"/>
          </ac:cxnSpMkLst>
        </pc:cxnChg>
      </pc:sldChg>
      <pc:sldChg chg="add del">
        <pc:chgData name="Тимур Валиев" userId="c9c29e203e616623" providerId="LiveId" clId="{5BC61F6E-E9F8-44E2-944A-33A8FA1D5316}" dt="2023-07-01T14:09:41.942" v="4991"/>
        <pc:sldMkLst>
          <pc:docMk/>
          <pc:sldMk cId="2258607923" sldId="276"/>
        </pc:sldMkLst>
      </pc:sldChg>
      <pc:sldChg chg="new del">
        <pc:chgData name="Тимур Валиев" userId="c9c29e203e616623" providerId="LiveId" clId="{5BC61F6E-E9F8-44E2-944A-33A8FA1D5316}" dt="2023-07-03T10:13:42.924" v="5042" actId="680"/>
        <pc:sldMkLst>
          <pc:docMk/>
          <pc:sldMk cId="540234252" sldId="277"/>
        </pc:sldMkLst>
      </pc:sldChg>
      <pc:sldChg chg="addSp delSp modSp new del mod">
        <pc:chgData name="Тимур Валиев" userId="c9c29e203e616623" providerId="LiveId" clId="{5BC61F6E-E9F8-44E2-944A-33A8FA1D5316}" dt="2023-07-04T12:33:03.782" v="7487" actId="2696"/>
        <pc:sldMkLst>
          <pc:docMk/>
          <pc:sldMk cId="3329399736" sldId="277"/>
        </pc:sldMkLst>
        <pc:spChg chg="del">
          <ac:chgData name="Тимур Валиев" userId="c9c29e203e616623" providerId="LiveId" clId="{5BC61F6E-E9F8-44E2-944A-33A8FA1D5316}" dt="2023-07-04T11:06:00.282" v="6469" actId="21"/>
          <ac:spMkLst>
            <pc:docMk/>
            <pc:sldMk cId="3329399736" sldId="277"/>
            <ac:spMk id="2" creationId="{23072CD9-D143-4057-6F37-497CE9523B9A}"/>
          </ac:spMkLst>
        </pc:spChg>
        <pc:spChg chg="del">
          <ac:chgData name="Тимур Валиев" userId="c9c29e203e616623" providerId="LiveId" clId="{5BC61F6E-E9F8-44E2-944A-33A8FA1D5316}" dt="2023-07-04T11:06:00.282" v="6469" actId="21"/>
          <ac:spMkLst>
            <pc:docMk/>
            <pc:sldMk cId="3329399736" sldId="277"/>
            <ac:spMk id="3" creationId="{D883C65E-5869-EE0F-A0DB-A9A97C143A0A}"/>
          </ac:spMkLst>
        </pc:spChg>
        <pc:spChg chg="add mod">
          <ac:chgData name="Тимур Валиев" userId="c9c29e203e616623" providerId="LiveId" clId="{5BC61F6E-E9F8-44E2-944A-33A8FA1D5316}" dt="2023-07-04T11:15:40.194" v="6500"/>
          <ac:spMkLst>
            <pc:docMk/>
            <pc:sldMk cId="3329399736" sldId="277"/>
            <ac:spMk id="6" creationId="{8759F6CF-94DA-EBEA-3326-F36D7E555433}"/>
          </ac:spMkLst>
        </pc:spChg>
        <pc:spChg chg="add mod">
          <ac:chgData name="Тимур Валиев" userId="c9c29e203e616623" providerId="LiveId" clId="{5BC61F6E-E9F8-44E2-944A-33A8FA1D5316}" dt="2023-07-04T11:15:40.194" v="6500"/>
          <ac:spMkLst>
            <pc:docMk/>
            <pc:sldMk cId="3329399736" sldId="277"/>
            <ac:spMk id="7" creationId="{63C269B7-BB3C-B077-0113-E00E2C9F5BCB}"/>
          </ac:spMkLst>
        </pc:spChg>
        <pc:spChg chg="add del">
          <ac:chgData name="Тимур Валиев" userId="c9c29e203e616623" providerId="LiveId" clId="{5BC61F6E-E9F8-44E2-944A-33A8FA1D5316}" dt="2023-07-04T12:11:27.685" v="7314" actId="22"/>
          <ac:spMkLst>
            <pc:docMk/>
            <pc:sldMk cId="3329399736" sldId="277"/>
            <ac:spMk id="9" creationId="{28E0C772-5994-1250-9A9E-F1E9DE752123}"/>
          </ac:spMkLst>
        </pc:spChg>
        <pc:spChg chg="add mod">
          <ac:chgData name="Тимур Валиев" userId="c9c29e203e616623" providerId="LiveId" clId="{5BC61F6E-E9F8-44E2-944A-33A8FA1D5316}" dt="2023-07-04T12:19:02.831" v="7320" actId="1076"/>
          <ac:spMkLst>
            <pc:docMk/>
            <pc:sldMk cId="3329399736" sldId="277"/>
            <ac:spMk id="11" creationId="{762C39B0-3C20-892D-1C14-1CAAA0E49CE3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12" creationId="{FF8D45E3-4F7E-3EE1-3B76-CF2F41DA5E54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13" creationId="{E1357C0D-0B86-0E73-8D2E-C9078D2A029E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14" creationId="{AA5B6A98-1437-5404-E02B-D54A7C947935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15" creationId="{D562E773-82C1-9100-58AA-91B1672AA80A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16" creationId="{F12BE867-A115-3BF0-6954-5A72E5D928CA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17" creationId="{E9B7291A-5412-D9B5-BC93-8284AB8FB732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18" creationId="{C8F5331D-2E5C-1729-FE01-79DC5AB2F486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19" creationId="{550431B7-730F-027E-08C2-ADEE40CA80FA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20" creationId="{03FCE129-9EB9-90A9-0FB2-4E19E34880C6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21" creationId="{369E9034-C9EB-0EB5-569E-B777F2864E5B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22" creationId="{A6739BCB-889A-9D27-BDBF-AA5EA277E7AC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23" creationId="{28676ED5-CC3A-0571-F2E0-F6FC085695E0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24" creationId="{49184816-4651-5DB1-5926-4507EE779B2F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25" creationId="{91F4EF51-65F2-F698-E635-322E6B0EE01F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26" creationId="{DDBDDC9F-6E95-03C4-2C96-1DFBED9DC6A9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27" creationId="{FB1B9C0F-3E30-9E10-1FEA-C0192B0CD5C6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28" creationId="{5A9FBFF4-FFA8-4C7B-EBD9-ACC80D8427F2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29" creationId="{303D8AF9-BE4D-555E-D6C0-D970612C7F4E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30" creationId="{FCCB8DD9-809B-2EE0-B898-0C3541BEDE67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31" creationId="{C95C0743-59D6-6AB3-2791-EDD24C6422B5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32" creationId="{4B62FD9A-88CC-3BB6-10FD-4749971015EE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33" creationId="{445C707A-9B2A-A322-381D-37B66984CC6E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34" creationId="{67E349D5-FB6D-A60B-8FD5-9D3134D504DD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35" creationId="{E3729B2B-95FB-8977-C3DE-8AA6FD594FDA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36" creationId="{5388ADE2-8D22-D3BB-321F-4193A204605A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37" creationId="{E8023F71-4AD3-FB83-F799-CE80C53B63DE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38" creationId="{19AFDED3-9237-FE84-F4D7-2097B9B4F7BD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39" creationId="{ACDA160E-A0B8-CF89-C5A9-0CF7D9272490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40" creationId="{79607DC3-20CC-A093-2EED-0D66CB6F80CF}"/>
          </ac:spMkLst>
        </pc:spChg>
        <pc:spChg chg="add del mod">
          <ac:chgData name="Тимур Валиев" userId="c9c29e203e616623" providerId="LiveId" clId="{5BC61F6E-E9F8-44E2-944A-33A8FA1D5316}" dt="2023-07-04T12:23:44.415" v="7392" actId="21"/>
          <ac:spMkLst>
            <pc:docMk/>
            <pc:sldMk cId="3329399736" sldId="277"/>
            <ac:spMk id="41" creationId="{1F7F94AC-E365-BE31-3816-434289C67BC6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42" creationId="{E3F4A142-895D-25C6-CB19-989447155890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43" creationId="{D92CF231-5AF3-E113-F5C0-98A70B36508D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44" creationId="{F06FF160-978A-BCC0-4B33-849D09B89FBB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45" creationId="{3870D306-8DE8-E7F3-AB85-F05DC91EE6EB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46" creationId="{07521A9A-FF61-1381-E9BD-8AF47726B48E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47" creationId="{37415198-79EB-28B7-7168-E1114AFFB064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48" creationId="{4A9ED88B-3ACC-A21E-E57E-C6587345BD98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49" creationId="{0334B44F-0FCE-6E7F-5CC5-800E61603C64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50" creationId="{71387728-42E3-F281-2BE3-2ACEE0C0ADCE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51" creationId="{68B6EF6A-5D1C-62CE-0F00-A2FB5ADC5D44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52" creationId="{F6792756-6E09-0315-A8FC-309D350C975D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53" creationId="{3C6AC0A0-116C-AE4E-0058-B06A6FCF2B61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54" creationId="{3121010B-C08D-E93B-23E4-869B4CE40CCF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55" creationId="{0BDF71D1-85C9-7ED0-BC22-EAE9C2EB0660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56" creationId="{1596D70D-9168-95E0-9F02-B734E8700A21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57" creationId="{8DF7552C-97F5-5F85-DE4C-3EF3E8BD061D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58" creationId="{1B3C7187-ADC8-157D-2A70-F2556C35BC43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59" creationId="{F72C2825-8EE5-CC80-5EDC-075A4052F241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60" creationId="{CF2EF011-3888-DFFF-2B0C-D28FB455BD88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61" creationId="{22E65FEC-FA89-F1D3-9615-CAC3F8FF4B32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62" creationId="{D23179A5-8B11-92E5-B591-47C5BC79CBC2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63" creationId="{6392FDA3-4D60-4CB2-DDDA-E68CBA9AB772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5120" creationId="{DA21F336-407F-D43C-2811-78DE4C98C02A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5121" creationId="{A9FAC79B-0241-E374-1A43-C2289CD69AF0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5123" creationId="{F2DC43FB-802E-26D3-09C0-EA7EC58A0FA6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5124" creationId="{53BE4826-72DF-DA8B-350B-C0D08820DC55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5125" creationId="{D7B2182C-20AC-EFD5-0A0A-BD3C39DB72DE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5126" creationId="{40705681-DA51-5F76-DEA9-924EA91ED1BE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5127" creationId="{8DA24A41-841D-68CE-C7B9-56FBA4CC88DD}"/>
          </ac:spMkLst>
        </pc:spChg>
        <pc:spChg chg="add mod topLvl">
          <ac:chgData name="Тимур Валиев" userId="c9c29e203e616623" providerId="LiveId" clId="{5BC61F6E-E9F8-44E2-944A-33A8FA1D5316}" dt="2023-07-04T12:25:29.168" v="7424" actId="165"/>
          <ac:spMkLst>
            <pc:docMk/>
            <pc:sldMk cId="3329399736" sldId="277"/>
            <ac:spMk id="5128" creationId="{74735F10-6763-3E1E-D274-D28F6DE56A78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31" creationId="{622FF41C-9109-4464-C3A1-18A4443E78E5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32" creationId="{6D5C331D-547B-3E6E-0CF8-A68BA515145B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33" creationId="{DE860A1F-E138-D9CD-2C68-5FADDEBA228A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34" creationId="{92F830EB-FDA4-AF7F-B619-76C372656D2D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35" creationId="{90EA399D-11AA-31FA-B289-08EC8CDB47A9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36" creationId="{D20B9307-2168-ECBF-90DD-56AF78F3F63B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37" creationId="{C1451D6B-1B2C-73DE-B602-E4569D2FC8ED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38" creationId="{4B4DD012-4AAC-6EC9-CE24-9422784789DC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39" creationId="{400E7DDE-6749-47E4-6312-3EB37493CE7D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40" creationId="{D7F75A29-FCD7-365E-F01C-27D8D15D64C9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41" creationId="{85BF3925-868C-CD34-CB10-C3047EC25006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42" creationId="{69DFC86A-E0F8-691C-6B17-654C8D96744B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43" creationId="{F771CA93-400A-DAF4-7F04-693CC006C624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44" creationId="{5AAF9D7B-3480-E811-19F2-F374E18D35B5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45" creationId="{DC8B3639-22D3-1EFA-B670-281C823CD8B8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46" creationId="{5FE978B3-1CB8-0DDE-0B99-68AB16924AEB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47" creationId="{E5E5B48D-F1FE-AD95-88B5-DE789B59E1C5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48" creationId="{A5E34BFE-447E-6B72-DB9F-B6E20B037CF7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49" creationId="{0B1BBE2B-8BFA-EB2E-4CC9-A41E0639465F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50" creationId="{E3D1AF8F-B245-3EC7-1393-DB28F733FD0F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51" creationId="{4233F53F-4A54-B7AF-4805-247038F97365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52" creationId="{80D85C22-1A6D-18F9-10D0-20E3D357A703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53" creationId="{F72131D2-6D04-338F-259C-77D95FCE5890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54" creationId="{7CA9B327-3FBF-6BB7-7ABA-F69FC2FC4765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55" creationId="{089C5780-F218-5C03-12FF-2CB3F875AB31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56" creationId="{87505EBD-FA8D-5A34-6324-A2C78683D209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57" creationId="{B4166905-10C3-9A50-0AC0-DC1EEDB6C1C1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58" creationId="{ED8807F7-1BA7-03E3-5A58-F2FA1183EF4E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59" creationId="{C5D2F69F-570D-2F0C-6503-A722A1F0EB4B}"/>
          </ac:spMkLst>
        </pc:spChg>
        <pc:spChg chg="mod">
          <ac:chgData name="Тимур Валиев" userId="c9c29e203e616623" providerId="LiveId" clId="{5BC61F6E-E9F8-44E2-944A-33A8FA1D5316}" dt="2023-07-04T12:25:17.011" v="7422" actId="571"/>
          <ac:spMkLst>
            <pc:docMk/>
            <pc:sldMk cId="3329399736" sldId="277"/>
            <ac:spMk id="5160" creationId="{6877C855-98D4-D655-67AE-1681967D0B37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62" creationId="{79FCB308-63BD-AC75-D088-8392A1974E0A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63" creationId="{10FA59F5-EF0F-86ED-E5F1-50A0CA735016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64" creationId="{0FBE63A7-AA41-CEBB-1D3C-482FB923A207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65" creationId="{80276E81-01FB-F24C-3E44-7B844C1E5F76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66" creationId="{BB1CCCBF-D044-4F04-1DB2-3A246EF8E1EC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67" creationId="{C260C211-5B3F-290D-0242-6BE99252EB07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68" creationId="{CE378DEE-ED1E-DFB8-7238-71A7FA814873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69" creationId="{AE95BAF1-BEA5-D48A-926E-E3EC86B6E9FD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70" creationId="{A53FD9D7-E281-D2D9-EEAB-F546468E6A71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71" creationId="{9928E28C-3971-3A85-C66E-B112F1553A54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72" creationId="{072BCFDE-FC7D-2FC5-63F2-4301864957A8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73" creationId="{0DB454BD-54CF-F674-2544-F2B3BC9C9F7F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74" creationId="{03718DD6-1B4D-4A13-8170-7EC950E55FDE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75" creationId="{A6FFA3E9-B185-853B-B047-4FA68472E3E5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76" creationId="{181AB0E5-0901-5737-7E7E-A3E8633486B4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77" creationId="{48AB2029-F738-8DC6-F067-1A81AB9F2E70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78" creationId="{B66A0B12-BC25-F70E-5F5A-B4CA41A2B3D7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79" creationId="{4F2F8FC4-5D22-968A-0C36-D7F11FB37FB1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80" creationId="{FDB6BDE3-0892-59A2-06C9-512AF788A783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81" creationId="{4CB0844C-1FE7-A363-3D31-794C52D68960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82" creationId="{A0562B70-87D5-BC47-F5A6-9BBAD6108944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83" creationId="{6D9840DA-5D90-EB5E-6B14-7F52130D32FB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84" creationId="{0631D746-C0BD-9F07-A914-FBE7D765C340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85" creationId="{B6F13847-9455-49B6-B001-BAB1BFA13880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86" creationId="{DAB03BA4-975F-EE8E-D7DB-770816883CB7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87" creationId="{4DEE82FB-D5F1-51AF-3EEF-112CC0278F6F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88" creationId="{795473E6-25FF-FB0A-12FE-A15164D0091E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89" creationId="{ABC2350E-5E96-9615-E37A-8102FECF5325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90" creationId="{DE3FB576-EAB7-2F27-D7FC-F758EAEB7F61}"/>
          </ac:spMkLst>
        </pc:spChg>
        <pc:spChg chg="mod">
          <ac:chgData name="Тимур Валиев" userId="c9c29e203e616623" providerId="LiveId" clId="{5BC61F6E-E9F8-44E2-944A-33A8FA1D5316}" dt="2023-07-04T12:25:16.663" v="7421" actId="571"/>
          <ac:spMkLst>
            <pc:docMk/>
            <pc:sldMk cId="3329399736" sldId="277"/>
            <ac:spMk id="5191" creationId="{D57A57E1-F5D1-5011-5F4C-9DF0E6FCE22C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193" creationId="{50C867B8-DE6D-25FD-89A6-435C509F018C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194" creationId="{F195054D-53D8-7908-A707-9997026E7886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195" creationId="{E8FB51FC-60FB-C2AE-5DBD-D1D564AF054F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196" creationId="{B18FD64F-DA9E-F0AD-96E2-BD899AE57CE8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197" creationId="{55440615-E82F-E5AE-027E-6EF2FB53CF53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198" creationId="{F01EF750-D59C-9D00-1B45-663C580C9F94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199" creationId="{5654C7B8-43A6-C0BA-BF7D-3A816B72C59D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200" creationId="{F328FE48-77B0-CA70-6262-CDB775EF87BF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201" creationId="{F9B44A79-0922-6BB2-B7EF-CF3D0CF8EDA9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202" creationId="{B7D0582A-DD5D-6DCD-C714-C44770139D44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203" creationId="{DC3EBC39-7132-7BF4-1C03-4027685AFA43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204" creationId="{B0CF48BE-B83A-13A9-23F5-8C3FE1709CFE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205" creationId="{7BFB93D8-55E4-6253-0821-851C54DF9430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206" creationId="{01F68B9E-DBE1-6678-5C97-72D7C3EE729D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207" creationId="{B0C51D4A-B67A-209E-9C44-F7521EF87C34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208" creationId="{4F4A9FD1-DF1E-D1F3-B2DE-57A58ED52BA2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209" creationId="{DE1FABB9-DA79-3178-89D1-FB55E13000AB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210" creationId="{089BF706-7A8A-9D97-65E2-EA9607E445C2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211" creationId="{A1522E1F-3A13-CA09-3270-08C3493CA8F0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212" creationId="{EF6CAB98-FED1-8B28-3526-E89B68116C4A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213" creationId="{40B36CB8-4932-5379-93D5-687C01CC0C77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214" creationId="{F4AD36D4-F32A-F30D-8ABF-E135D5E4E1BE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215" creationId="{DF62CA4E-6BF7-D29A-4825-D12C681C9D05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216" creationId="{151E6889-9142-1496-69E8-DBB1E963F9ED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217" creationId="{9B7B91B4-597E-243A-FCC3-722E6C2B5E5B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218" creationId="{8DF95175-7735-F3C2-BB52-4992C7870432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219" creationId="{D923FD86-A624-6183-BAC7-A5D10299F9B7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220" creationId="{CFF9E164-B54B-D2B4-C91F-AE46A0552D6C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221" creationId="{A10C6D3E-D7F6-70DB-B665-A4C7DE9E55B6}"/>
          </ac:spMkLst>
        </pc:spChg>
        <pc:spChg chg="mod">
          <ac:chgData name="Тимур Валиев" userId="c9c29e203e616623" providerId="LiveId" clId="{5BC61F6E-E9F8-44E2-944A-33A8FA1D5316}" dt="2023-07-04T12:25:16.277" v="7420" actId="571"/>
          <ac:spMkLst>
            <pc:docMk/>
            <pc:sldMk cId="3329399736" sldId="277"/>
            <ac:spMk id="5222" creationId="{90EDEAB1-35C3-6871-D096-FD27458B4D0C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24" creationId="{FB5A12B3-8006-0F20-44FC-EFF5673524F9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25" creationId="{71F83C18-20CA-CF72-EADB-F796A00AFC8B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26" creationId="{59DEEE53-CDAE-658E-2B94-BF8BBA7BCB98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27" creationId="{CE2547A4-BDBF-04DD-9738-988A1AF23166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28" creationId="{85E4F80A-D94B-9DC3-4421-EC1C58D4EFFD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29" creationId="{C74E4CB9-A2A7-67B3-C179-0DE37FD9D5F9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30" creationId="{953B3B07-469D-B414-C126-7EED8C6C8A9F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31" creationId="{C41EF40E-4005-C9C2-FA1B-ADC748B3E384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32" creationId="{185F6959-C4C3-4552-21B2-A73FD23DA068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33" creationId="{E932AB37-49C0-4CA1-C65B-90C118620121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34" creationId="{371713A6-1CDF-07C4-29CC-AF175B2188CF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35" creationId="{804D5D41-05F8-5C19-380A-1D02AB5B9940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36" creationId="{B6E16FA4-9107-9BB3-D370-DD033DA29E69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37" creationId="{82622961-E348-8969-37EC-4F7E68FA1262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38" creationId="{D516A296-6848-1466-B997-B5301C3E989E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39" creationId="{BE6D51FC-DC20-685C-F611-B19D083E1FC8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40" creationId="{6BAD5B5B-846B-63ED-620F-C496320BE613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41" creationId="{6047172B-1E65-7DE6-C0F9-7818B37E4425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42" creationId="{BD1EB261-BB06-DFED-83E0-87F790A01109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43" creationId="{3AE72200-3FF6-D40D-FC46-781DC390FE8D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44" creationId="{4B459BC2-D85E-A853-2FAD-C2E441C5C24D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45" creationId="{D0732A44-DE84-2B69-CCC3-376D470E02DB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46" creationId="{240CA766-BFF5-F3A8-598F-A9A4389FB5BE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47" creationId="{1F7D2BDC-C425-D94A-DA89-973CB9A5E490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48" creationId="{B418A97A-33E3-3ECB-7727-A4958E971C30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49" creationId="{19B83988-A04D-1D42-75FC-8A01D8E0E7A6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50" creationId="{31A58865-DCB1-7F0A-E8F3-8D5A9FDBEBC7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51" creationId="{8455DBA7-86B1-CACC-F55B-74DFA7FCBEAA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52" creationId="{7720522A-76BC-E209-27E0-9C32E4E9B48B}"/>
          </ac:spMkLst>
        </pc:spChg>
        <pc:spChg chg="mod">
          <ac:chgData name="Тимур Валиев" userId="c9c29e203e616623" providerId="LiveId" clId="{5BC61F6E-E9F8-44E2-944A-33A8FA1D5316}" dt="2023-07-04T12:25:16.130" v="7419" actId="571"/>
          <ac:spMkLst>
            <pc:docMk/>
            <pc:sldMk cId="3329399736" sldId="277"/>
            <ac:spMk id="5253" creationId="{DB0DE3F3-F2CC-AA6C-81DC-1FA97696A28C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55" creationId="{1BC7FD72-1684-4BA6-1D91-456F853E51CB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56" creationId="{313C2872-5E5C-4E48-1757-090B6B934C61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57" creationId="{E4C53681-F543-F1F9-EB85-21B67C1F0C62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58" creationId="{AB0B15C1-9DBB-21F1-61B4-9B6C2EC2EF89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59" creationId="{1A13B7BC-4BDC-8511-E594-8569BBFA39ED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60" creationId="{300AA187-550D-BB6B-60F8-AC20491E7F72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61" creationId="{2F0D5327-B352-EDDA-CE5A-5477BEA0C7D4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62" creationId="{48DA60D4-7E27-328D-F596-A2A493A842C9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63" creationId="{0C5B8898-51A9-748D-4E41-424143852E4D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64" creationId="{0E001CF0-0237-416C-18AB-5A5348C1DE73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65" creationId="{D6015F9F-DA0A-7690-ACB6-F0FA41E38F32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66" creationId="{3C26AC83-3C07-6801-197D-4980F0CDB9AB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67" creationId="{A927A371-A677-0423-EC80-F7D46969524B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68" creationId="{C06E9FC5-0C35-496E-DD39-30646A73FE58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69" creationId="{65DB9807-2EC4-608C-5C52-D50271F1F036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70" creationId="{FA4F74BF-9251-5362-BA5E-4EED37C6D746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71" creationId="{3C645494-C5BF-CA97-CFEA-309F50F86D50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72" creationId="{D5F985C3-661A-FFFF-DC4F-EE73CFA00829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73" creationId="{AF484EF0-6EC2-639B-C79F-4581CF610C0B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74" creationId="{E4369ED3-440C-D3BA-2F53-416037DEA021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75" creationId="{2E94CCF1-E339-6F59-ED50-C07BA3761C13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76" creationId="{4006FC52-85D5-1593-029E-35E3C9D4B953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77" creationId="{54B26E55-21EF-5E91-9D7E-4F6A88392D7C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78" creationId="{92A54F02-9464-F8B9-343A-55E0F78CA8E8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79" creationId="{4C2D26CA-64E6-3D92-7ADE-6714FAD2E40D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80" creationId="{9D32E510-4657-49B8-E24A-911706678C22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81" creationId="{C107EC69-6655-B70D-B945-7AB20E6B04F0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82" creationId="{6A07CD23-653B-F532-6958-59FF6F08CD25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83" creationId="{7FD60312-1F85-032B-AE91-C48855B81797}"/>
          </ac:spMkLst>
        </pc:spChg>
        <pc:spChg chg="mod">
          <ac:chgData name="Тимур Валиев" userId="c9c29e203e616623" providerId="LiveId" clId="{5BC61F6E-E9F8-44E2-944A-33A8FA1D5316}" dt="2023-07-04T12:25:15.883" v="7418" actId="571"/>
          <ac:spMkLst>
            <pc:docMk/>
            <pc:sldMk cId="3329399736" sldId="277"/>
            <ac:spMk id="5284" creationId="{978E05AA-C81D-53BF-ED4E-D21038E718B4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286" creationId="{4097CEE6-D3ED-43D6-37A0-FE9DD73830C4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287" creationId="{2500EEE7-B169-9672-70BF-CAD7BBF216BD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288" creationId="{3BADC3CE-D674-6288-53F5-7FFE78012613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289" creationId="{AFDC4CD5-0E98-CFF2-A519-16749B5E4125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290" creationId="{999D6BD1-F558-127F-A5B4-B044F528CDCA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291" creationId="{7540CF15-B968-6F86-9A8D-74A268D4F911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292" creationId="{EB29C2F5-EB39-2ED1-6304-C0321599EFEE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293" creationId="{1902F517-4322-F389-EA01-4C7A1787D8B4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294" creationId="{E37D62DD-560A-B176-B749-DE0350F2C529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295" creationId="{57CB4CD8-8F75-0E04-ED01-576ACA6F3333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296" creationId="{55AABAA3-EC3B-F666-90CF-E8F9299632EF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297" creationId="{310EC945-5A53-B888-0FC0-57DBFC8C5297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298" creationId="{AFF9D487-B12C-E7BA-E32C-C4557251512A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299" creationId="{9AA694C2-FDBB-916E-EEB1-010A62019373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300" creationId="{429932E3-61DC-4A09-806B-355C9CA60726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301" creationId="{962B15DF-2B22-8D4C-D3DF-A1E419C0C478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302" creationId="{0A0A6453-ACE1-281C-0971-3DAF13FBA140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303" creationId="{5B9AE007-4FC9-D657-9ED7-1673D6416A73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304" creationId="{25747CD1-4325-6AB5-CE82-153B102D0556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305" creationId="{54B27DF3-2AE9-668B-DE1A-66A1C5229D44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306" creationId="{ED881F57-8215-975D-429C-438E8AF3DAD3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307" creationId="{2A5766D8-4B9D-D37D-AB27-B2BB4D1FE1A9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308" creationId="{FB10DB21-77E0-B711-38A3-0D1EF1E05B03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309" creationId="{664CE058-E4E0-37F7-DF67-44782D27A7BA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310" creationId="{108442AE-1A1E-3052-AD46-11CD3F0744F8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311" creationId="{EA3658A3-3718-1CA5-76B1-C55CE474412D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312" creationId="{9EB5DCAB-0FB9-E61D-EA38-F345B71E50BB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313" creationId="{D4E1FD2E-5C9A-ED6C-60C1-DA9F77E0DD9E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314" creationId="{806A9A07-CDCE-1031-912D-6E2443A91351}"/>
          </ac:spMkLst>
        </pc:spChg>
        <pc:spChg chg="mod">
          <ac:chgData name="Тимур Валиев" userId="c9c29e203e616623" providerId="LiveId" clId="{5BC61F6E-E9F8-44E2-944A-33A8FA1D5316}" dt="2023-07-04T12:25:15.684" v="7417" actId="571"/>
          <ac:spMkLst>
            <pc:docMk/>
            <pc:sldMk cId="3329399736" sldId="277"/>
            <ac:spMk id="5315" creationId="{7B846C62-8A06-57E3-4AD0-29C55F8BB801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17" creationId="{2C2E9175-0483-A6A6-0FCD-737246744F79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18" creationId="{3ED5727F-3A9C-7949-5A7B-816051E619BD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19" creationId="{3E903EC5-21D7-0864-0D31-905F0D07C943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20" creationId="{696C1E61-9DAF-BD15-3FA9-EE91FE883AE2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21" creationId="{F7A18DBE-4E94-6EB6-3962-E8AF92AB13CD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22" creationId="{31064D93-24CA-D340-817C-4F0ED96307E9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23" creationId="{CE12ED15-2C83-370B-116D-B07AA80253F8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24" creationId="{1E059CE3-5B21-6A3A-9964-3D6341336010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25" creationId="{CF771230-7930-A3DD-25ED-165137A6DDFB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26" creationId="{59BCB331-50E3-2271-4A9A-1CA5D9172C34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27" creationId="{9F8BB20D-FAC7-CE38-F9E9-DE96F05B4709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28" creationId="{14EE36F5-1699-6678-E931-2085FCC3CA4E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29" creationId="{75683C53-192B-2A2F-5345-AB24F518BF01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30" creationId="{09BF46F6-6428-59CF-E6E6-A229AE711731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31" creationId="{1FDBAB57-3C4F-A9BB-4211-9DF3F6976C9E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32" creationId="{91F36BFB-FDAF-3194-821E-CE20444D8298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33" creationId="{DC4CA7A2-7BFA-A818-4631-143DBC1C20D9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34" creationId="{00CD5686-2B17-D80C-7715-36F7A0E016FD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35" creationId="{1BF8514C-71B2-6EB0-A0FC-B6C8D63D8449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36" creationId="{EBBC4824-D348-3D29-B786-A0A278FEF3B8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37" creationId="{9BAF0D90-9A27-79F6-8647-DDF3DA3644DA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38" creationId="{8EFD6D43-90C9-BE19-C4C5-60127A453F72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39" creationId="{402B52CD-07F2-2656-DE03-5494113AF8B0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40" creationId="{CAF28CE4-D64F-7FAF-C0F8-8A35CBE5E1CC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41" creationId="{9CFD5539-3B0E-AC72-C640-2E7BB101192F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42" creationId="{DD736950-A7AD-2B25-0038-BEE333639561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43" creationId="{C1F9072E-0DD9-C299-8298-2BD719CC5D9C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44" creationId="{B556B4E6-F800-E52E-B4B7-46DBA2EEC894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45" creationId="{79EEB761-2B03-E1B7-7FB2-16ED2E55760F}"/>
          </ac:spMkLst>
        </pc:spChg>
        <pc:spChg chg="mod">
          <ac:chgData name="Тимур Валиев" userId="c9c29e203e616623" providerId="LiveId" clId="{5BC61F6E-E9F8-44E2-944A-33A8FA1D5316}" dt="2023-07-04T12:25:15.639" v="7416" actId="571"/>
          <ac:spMkLst>
            <pc:docMk/>
            <pc:sldMk cId="3329399736" sldId="277"/>
            <ac:spMk id="5346" creationId="{AC0558D6-BBFE-7801-C1AC-A1792940FF0F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48" creationId="{0EB2C372-F63D-731E-3BF2-B14816DDAB68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49" creationId="{1117E536-8659-4C51-37B6-9FCB7A9D97D8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50" creationId="{6D9040CA-888E-920A-626B-8427BEC23265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51" creationId="{6D1E158B-9E17-A766-16CC-D6C77837FED9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52" creationId="{B89BCCD3-C902-AFBE-E294-9B7030AEB1F7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53" creationId="{3868224F-CB2E-E880-EDEF-74D22199AA53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54" creationId="{F25857F0-1B9E-DF42-2310-B302CDEAF6A7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55" creationId="{5A2E4F12-68CC-8956-5E8A-01455F029897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56" creationId="{CFC204DD-1346-0D76-F291-6248547459D9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57" creationId="{D8F2C833-A88E-9219-DCD9-F7FF47725120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58" creationId="{97CDF3E8-EC33-2B5F-AADB-90811FD3D566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59" creationId="{AFA42E05-0F68-2A60-B312-4227948558A9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60" creationId="{BE432A92-2689-38AF-8CC4-A05865319C72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61" creationId="{846A233B-2D14-1641-DE83-49D2D2DE33BE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62" creationId="{1F0E7400-C632-80DC-BCCC-E4EAE3FD70B5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63" creationId="{3A79323F-F229-C6FC-FD95-0C860B514B1C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64" creationId="{C73B48CB-729E-BFB8-3545-1ADAA68950A1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65" creationId="{988DDD99-AC3C-8DD5-772E-969F6F984425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66" creationId="{A6E66722-0554-A305-B1FB-35AD82598AAC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67" creationId="{1B22615D-904A-3EDD-22DE-88C537695CCF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68" creationId="{42AB7E98-5269-F45A-A04C-CE7978388D3D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69" creationId="{4DB81023-6D26-2DF3-5014-22D71B7C68E5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70" creationId="{DECF8B42-C9DD-04A4-3E31-9A6F103483D7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71" creationId="{FEB37E9C-AC74-04B8-06A9-FC27EAC0B572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72" creationId="{5F1EACC4-AF6A-33A1-F6A5-CEF4E2E39175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73" creationId="{A1E1CA12-61D1-D509-49EC-6ACC718D450B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74" creationId="{7A24C3DE-1684-04C8-0C89-52B1BBA63B52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75" creationId="{29113055-B5B5-1016-841D-6B0A50E2B37C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76" creationId="{625589E6-3EA4-8870-9295-41778350C3C0}"/>
          </ac:spMkLst>
        </pc:spChg>
        <pc:spChg chg="mod">
          <ac:chgData name="Тимур Валиев" userId="c9c29e203e616623" providerId="LiveId" clId="{5BC61F6E-E9F8-44E2-944A-33A8FA1D5316}" dt="2023-07-04T12:25:15.273" v="7415" actId="571"/>
          <ac:spMkLst>
            <pc:docMk/>
            <pc:sldMk cId="3329399736" sldId="277"/>
            <ac:spMk id="5377" creationId="{1AA57E3F-CDFA-C556-B2E7-57C83EC86C3B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379" creationId="{9BF683BD-FF61-9F59-987C-6D3654BA898A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380" creationId="{63A7727E-EF18-4D38-1260-9CA72D0514FF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381" creationId="{F42943B3-26B6-1176-463B-247DADFC0928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382" creationId="{C2FF2BA8-B0C8-ED04-77EB-E1D9A75FBB17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383" creationId="{3EE910AE-6B8F-008F-5902-4D6E27463970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384" creationId="{E5A7530B-C319-D944-029F-BD2D4FA36302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385" creationId="{21D65036-4883-7021-E8C6-CDC2FF3724E9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386" creationId="{3A3B993E-9243-D165-A7A5-57FA891429FF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387" creationId="{6D7A7945-A03F-91A2-F82D-4BB602CDE249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388" creationId="{0E0577F0-0E5F-D870-6E5F-A717A6630E8B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389" creationId="{1A451B3A-AE36-7BDC-5AAC-5EAAFB47B633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390" creationId="{97E44122-A0A9-D5BC-9DBA-48B434AD25E4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391" creationId="{A6CDBBA4-53B8-49C0-B26A-D55C854B01C8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392" creationId="{7466E5FD-10E4-E269-FA18-2E1C56359CF6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393" creationId="{41BE2AFB-BFB4-E8EA-5383-F6634A81F88E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394" creationId="{56C087F2-EADE-84E4-7E46-FEEE58317E57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395" creationId="{45D28D04-DF19-FDD4-0BFC-CA50370C9B8D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396" creationId="{563DE0B4-D15B-1027-07FD-4D1C26D7D625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397" creationId="{1F67C7F2-08F0-8B42-58FD-BD61BDA41BC0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398" creationId="{7024900F-3D08-351D-F77B-F90749EBE1B9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399" creationId="{306E7890-1EB5-E93B-4F1B-54552E159C23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400" creationId="{B184EDCF-C587-FD6B-9325-1223CCA292DB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401" creationId="{67126B28-2A2F-E051-4EE3-E286DB3D3ACD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402" creationId="{09E6368C-B323-B342-6FFF-7175A0A54944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403" creationId="{C8B44F7E-4E5F-D45C-34A0-19C277596181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404" creationId="{733A9304-1944-27D4-E927-2E7E6AA7FC77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405" creationId="{4A8B4E4D-AF7E-4286-11CC-C9AA95828D4D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406" creationId="{500CBEBE-5FC9-F09E-85C3-DB0944892370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407" creationId="{E5CFB413-12AA-1806-1D83-36318C83266E}"/>
          </ac:spMkLst>
        </pc:spChg>
        <pc:spChg chg="mod">
          <ac:chgData name="Тимур Валиев" userId="c9c29e203e616623" providerId="LiveId" clId="{5BC61F6E-E9F8-44E2-944A-33A8FA1D5316}" dt="2023-07-04T12:25:15.100" v="7414" actId="571"/>
          <ac:spMkLst>
            <pc:docMk/>
            <pc:sldMk cId="3329399736" sldId="277"/>
            <ac:spMk id="5408" creationId="{E588AE10-206E-D77A-BACA-6BF94E45152E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10" creationId="{9D9EB3D1-81D1-02BA-81AC-786CE80DB4B6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11" creationId="{043DEDF3-5CAC-A696-040C-05978E59C0F3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12" creationId="{98D76412-8736-209D-BC3E-474B3B053886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13" creationId="{4C6CD933-314B-3699-A263-73F11CD3BD2C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14" creationId="{8A54EA9C-4953-045E-0882-B8EE04BFC805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15" creationId="{CD3D3405-150F-C9BE-7C32-F3A6E24ED80B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16" creationId="{4D75CE82-607A-CE30-CF1C-FEC7C7EB9D13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17" creationId="{35C76C67-99F3-BE20-D925-3850EFB4A3AD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18" creationId="{C9A87407-09BB-ED58-5195-6C9EF9393B9F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19" creationId="{ABD00CF7-62E0-B8E1-A2CD-5609AD0756B1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20" creationId="{C5E7DA38-B3ED-0C32-888B-A922817F23A5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21" creationId="{8F03E186-689E-FCEE-28E1-7A24C9E722CF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22" creationId="{5FA9C522-F1FE-6F3A-E1DD-B50F07F67A1C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23" creationId="{9541FD74-1B09-42B8-2433-0EA29E95C143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24" creationId="{2FAE7BC5-15F3-6AC0-FB81-6BACF6B84B08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25" creationId="{16023EB7-F9ED-B3F6-D4C9-C08C3FF994AC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26" creationId="{458951F8-4015-BC9A-6286-457B1C34D4A4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27" creationId="{B67AA7EE-A909-B3A2-9243-7943E2DAF287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28" creationId="{C9087DF4-DF63-6417-72C1-FE432EF96940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29" creationId="{EF3A9686-8EE6-008F-532E-3B2668C0C0F4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30" creationId="{E9F98EAF-FF63-F3C9-0C0D-C25868C5408C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31" creationId="{ECD524EB-B12A-4824-40AB-3F25E8DB722A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32" creationId="{92F4C8C9-528F-80A9-643A-85550C2D263F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33" creationId="{44C7CA10-FC12-AF33-0F93-2293F3BCF3E7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34" creationId="{442E0F7B-A395-E28E-F062-A6DB29948236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35" creationId="{2BFE178A-FC40-06DE-B768-55A47668374F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36" creationId="{5F1BD145-EA9E-2FD3-CA7C-9A71E018881F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37" creationId="{BACD7455-8143-41B7-6075-18187DA977A6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38" creationId="{5C222159-756F-4E6B-EAE4-947E4F83A371}"/>
          </ac:spMkLst>
        </pc:spChg>
        <pc:spChg chg="mod">
          <ac:chgData name="Тимур Валиев" userId="c9c29e203e616623" providerId="LiveId" clId="{5BC61F6E-E9F8-44E2-944A-33A8FA1D5316}" dt="2023-07-04T12:25:15.032" v="7413" actId="571"/>
          <ac:spMkLst>
            <pc:docMk/>
            <pc:sldMk cId="3329399736" sldId="277"/>
            <ac:spMk id="5439" creationId="{FB145DE8-B42B-56EB-67E7-E5A82E6D2EFA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41" creationId="{8F9B3353-0909-4208-4CAB-04EF34A24736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42" creationId="{41442AC4-299D-5517-5BC5-1488FF9CD000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43" creationId="{47273A4F-2B07-1681-927D-86F62AFFA035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44" creationId="{3B6D442F-7993-1008-4029-CA361909D6CD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45" creationId="{950584E7-77F9-DCF4-DE20-E3953950A5B5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46" creationId="{A5A45516-1484-BC4C-CE72-E63A2BA077D6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47" creationId="{CF79A95E-D531-0653-8D5D-5D3272AD964B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48" creationId="{0B760605-764D-234A-0036-BCBCE4C2E009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49" creationId="{AE8864BD-9D4D-35B0-2FE4-1368E4E8A345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50" creationId="{7BE02561-7B70-EDB4-6ACA-2EFE70E5831B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51" creationId="{1FC6AA90-6F4D-B743-249B-B24F51B78FA4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52" creationId="{E7106BB5-8BEB-6928-EFC2-23BC4F908C01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53" creationId="{1FD262DA-F156-91F8-77ED-A4F19188D095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54" creationId="{C904864A-BABF-8CFA-013C-0299F3A59F44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55" creationId="{A73AFA4A-7A56-331B-781A-2A1500D4A5B8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56" creationId="{D2A7D3A0-A041-8051-2930-0550058902B7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57" creationId="{E5BA0F68-4938-1D1B-8FAD-CDB2C72D4721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58" creationId="{59163C06-0FBB-BED6-CDF9-CDDE22479EE0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59" creationId="{F320F0EB-587C-73C7-00AA-E0A8DC9F4215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60" creationId="{A606D639-C11A-3ABE-CC5A-CE505D8FD35A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61" creationId="{8F25C66B-E9E0-14FE-D332-33CDDA88A6B2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62" creationId="{2F03B893-D0B8-6960-1A9F-3BD38E494CDD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63" creationId="{B6ADA84B-584B-B3F1-BCC4-45C73B67C0B8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64" creationId="{06E9FC32-2377-3D1A-199F-0E332A3111B0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65" creationId="{21D17D84-87ED-72F1-2AE4-8D2D82A5ED50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66" creationId="{8A17AFDD-CA82-ED00-A429-58C31F5B2E60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67" creationId="{1EC2B21A-05C0-0EA1-FCD9-40B1DF59CA44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68" creationId="{46A1DE46-BC38-D8A7-0822-02157070D255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69" creationId="{6485C882-B1BD-5619-6940-1C4F42456DAA}"/>
          </ac:spMkLst>
        </pc:spChg>
        <pc:spChg chg="mod">
          <ac:chgData name="Тимур Валиев" userId="c9c29e203e616623" providerId="LiveId" clId="{5BC61F6E-E9F8-44E2-944A-33A8FA1D5316}" dt="2023-07-04T12:25:15.024" v="7412" actId="571"/>
          <ac:spMkLst>
            <pc:docMk/>
            <pc:sldMk cId="3329399736" sldId="277"/>
            <ac:spMk id="5470" creationId="{FF9C62CA-B36B-8E66-9DC7-E77CD7A7D1A8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72" creationId="{8F4F8B18-48D8-7D9B-2803-4A0F10714C3A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73" creationId="{934E9FD5-46C4-5949-964C-15E27103A2D4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74" creationId="{F7577EC6-6A62-94D4-A67B-B1E8BAF4A630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75" creationId="{EA526926-BD2E-5CB3-B893-44372F7D5A30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76" creationId="{0ADC1B99-DDEC-352E-C79B-1CF8187E3D0F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77" creationId="{4106B3A9-B522-5BDF-E3CE-76C1557D38FC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78" creationId="{D5269076-B0A0-7804-36CE-53C9ACA9B53F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79" creationId="{249CD443-D49A-7D07-0C86-579811A86B23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80" creationId="{449356F3-A4A8-88CB-DFF2-69B36F1E58DC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81" creationId="{47E703E1-68E9-6FB5-7AB0-6247AD63762E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82" creationId="{F76419CB-DEF3-098E-0691-56FB9730E551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83" creationId="{4E0D1E29-4A2D-0F09-0F5D-2D0D92EBE17F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84" creationId="{469CDFF6-6D6B-92FE-4E19-ACDCA9F61415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85" creationId="{6836FB11-AEBE-53E3-F8A5-0A42965135BF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86" creationId="{92061D9A-5C9E-3ACB-149A-5ACF19656D6A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87" creationId="{0CAF02DC-F7FE-B654-DF87-21A96663593B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88" creationId="{A29DB006-BEEE-E3F6-3EB6-6EB8AB2624F5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89" creationId="{8A164084-BA34-E3A4-DB2C-FFECD707B2F6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90" creationId="{29489E91-1377-E33D-56A4-49F4A05BF2E7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91" creationId="{38C237F0-3E9B-4E1B-6465-E2A119BA7CC5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92" creationId="{284CFF29-011B-4E64-01F7-E0A12BACFD4E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93" creationId="{2C7AD21E-3DFB-6465-A75D-A4A4D1A80C6B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94" creationId="{0A4C8ACB-7DAE-BE28-FC31-78E99FE2685D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95" creationId="{809A6B58-B4DB-47EB-E992-95107E84C652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96" creationId="{C5E922F7-8EF5-F2DA-8A2E-6A52D33590BF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97" creationId="{9C7A11C1-9FE8-768C-1223-1FB462DFE11A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98" creationId="{A775DBE4-06F2-B8DB-F9C8-5E587B2362AF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499" creationId="{AC2A3E60-2978-32AF-D4B2-A58304D3F44D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500" creationId="{3EE37451-33C5-B850-997E-16CC1CFC688B}"/>
          </ac:spMkLst>
        </pc:spChg>
        <pc:spChg chg="mod">
          <ac:chgData name="Тимур Валиев" userId="c9c29e203e616623" providerId="LiveId" clId="{5BC61F6E-E9F8-44E2-944A-33A8FA1D5316}" dt="2023-07-04T12:25:14.514" v="7411" actId="571"/>
          <ac:spMkLst>
            <pc:docMk/>
            <pc:sldMk cId="3329399736" sldId="277"/>
            <ac:spMk id="5501" creationId="{0B3C54A8-157A-3206-1BF8-953039592F95}"/>
          </ac:spMkLst>
        </pc:spChg>
        <pc:spChg chg="add del mod topLvl">
          <ac:chgData name="Тимур Валиев" userId="c9c29e203e616623" providerId="LiveId" clId="{5BC61F6E-E9F8-44E2-944A-33A8FA1D5316}" dt="2023-07-04T12:26:25.904" v="7486" actId="21"/>
          <ac:spMkLst>
            <pc:docMk/>
            <pc:sldMk cId="3329399736" sldId="277"/>
            <ac:spMk id="5502" creationId="{4A153ED9-0CAB-D89A-2050-D622E854C6FA}"/>
          </ac:spMkLst>
        </pc:spChg>
        <pc:spChg chg="add del mod">
          <ac:chgData name="Тимур Валиев" userId="c9c29e203e616623" providerId="LiveId" clId="{5BC61F6E-E9F8-44E2-944A-33A8FA1D5316}" dt="2023-07-04T12:26:25.904" v="7486" actId="21"/>
          <ac:spMkLst>
            <pc:docMk/>
            <pc:sldMk cId="3329399736" sldId="277"/>
            <ac:spMk id="5503" creationId="{169D39DC-E4BC-EF8E-CF49-9D48239B7D27}"/>
          </ac:spMkLst>
        </pc:spChg>
        <pc:spChg chg="add del mod">
          <ac:chgData name="Тимур Валиев" userId="c9c29e203e616623" providerId="LiveId" clId="{5BC61F6E-E9F8-44E2-944A-33A8FA1D5316}" dt="2023-07-04T12:26:25.904" v="7486" actId="21"/>
          <ac:spMkLst>
            <pc:docMk/>
            <pc:sldMk cId="3329399736" sldId="277"/>
            <ac:spMk id="5504" creationId="{8AF48DBC-D4F4-9F4B-6ED5-76EC4159BBFF}"/>
          </ac:spMkLst>
        </pc:spChg>
        <pc:spChg chg="add del mod">
          <ac:chgData name="Тимур Валиев" userId="c9c29e203e616623" providerId="LiveId" clId="{5BC61F6E-E9F8-44E2-944A-33A8FA1D5316}" dt="2023-07-04T12:26:25.904" v="7486" actId="21"/>
          <ac:spMkLst>
            <pc:docMk/>
            <pc:sldMk cId="3329399736" sldId="277"/>
            <ac:spMk id="5505" creationId="{48B1AD08-6B99-458D-B371-735889C35188}"/>
          </ac:spMkLst>
        </pc:spChg>
        <pc:spChg chg="add del mod">
          <ac:chgData name="Тимур Валиев" userId="c9c29e203e616623" providerId="LiveId" clId="{5BC61F6E-E9F8-44E2-944A-33A8FA1D5316}" dt="2023-07-04T12:26:25.904" v="7486" actId="21"/>
          <ac:spMkLst>
            <pc:docMk/>
            <pc:sldMk cId="3329399736" sldId="277"/>
            <ac:spMk id="5506" creationId="{E4EEFD69-F046-F0A0-7A9F-3724FF24B13B}"/>
          </ac:spMkLst>
        </pc:spChg>
        <pc:spChg chg="add del mod">
          <ac:chgData name="Тимур Валиев" userId="c9c29e203e616623" providerId="LiveId" clId="{5BC61F6E-E9F8-44E2-944A-33A8FA1D5316}" dt="2023-07-04T12:26:25.904" v="7486" actId="21"/>
          <ac:spMkLst>
            <pc:docMk/>
            <pc:sldMk cId="3329399736" sldId="277"/>
            <ac:spMk id="5507" creationId="{4B1483C7-FC98-6777-9A0F-5FBFE4F6DE04}"/>
          </ac:spMkLst>
        </pc:spChg>
        <pc:spChg chg="add del mod">
          <ac:chgData name="Тимур Валиев" userId="c9c29e203e616623" providerId="LiveId" clId="{5BC61F6E-E9F8-44E2-944A-33A8FA1D5316}" dt="2023-07-04T12:26:25.904" v="7486" actId="21"/>
          <ac:spMkLst>
            <pc:docMk/>
            <pc:sldMk cId="3329399736" sldId="277"/>
            <ac:spMk id="5508" creationId="{A899888A-6EEF-1CCC-3DB4-324371841454}"/>
          </ac:spMkLst>
        </pc:spChg>
        <pc:spChg chg="add del mod">
          <ac:chgData name="Тимур Валиев" userId="c9c29e203e616623" providerId="LiveId" clId="{5BC61F6E-E9F8-44E2-944A-33A8FA1D5316}" dt="2023-07-04T12:26:25.904" v="7486" actId="21"/>
          <ac:spMkLst>
            <pc:docMk/>
            <pc:sldMk cId="3329399736" sldId="277"/>
            <ac:spMk id="5509" creationId="{79041C6F-7FE8-A24B-4EB8-82A4D81179C8}"/>
          </ac:spMkLst>
        </pc:spChg>
        <pc:spChg chg="add del mod">
          <ac:chgData name="Тимур Валиев" userId="c9c29e203e616623" providerId="LiveId" clId="{5BC61F6E-E9F8-44E2-944A-33A8FA1D5316}" dt="2023-07-04T12:26:25.904" v="7486" actId="21"/>
          <ac:spMkLst>
            <pc:docMk/>
            <pc:sldMk cId="3329399736" sldId="277"/>
            <ac:spMk id="5510" creationId="{4A22BB3E-5BD0-0358-1DE1-4FED0B2F2FE0}"/>
          </ac:spMkLst>
        </pc:spChg>
        <pc:spChg chg="add mod">
          <ac:chgData name="Тимур Валиев" userId="c9c29e203e616623" providerId="LiveId" clId="{5BC61F6E-E9F8-44E2-944A-33A8FA1D5316}" dt="2023-07-04T12:26:15.426" v="7485" actId="571"/>
          <ac:spMkLst>
            <pc:docMk/>
            <pc:sldMk cId="3329399736" sldId="277"/>
            <ac:spMk id="5511" creationId="{AB7AA051-692C-386B-560D-7780307659E7}"/>
          </ac:spMkLst>
        </pc:spChg>
        <pc:spChg chg="add mod">
          <ac:chgData name="Тимур Валиев" userId="c9c29e203e616623" providerId="LiveId" clId="{5BC61F6E-E9F8-44E2-944A-33A8FA1D5316}" dt="2023-07-04T12:26:15.407" v="7484" actId="571"/>
          <ac:spMkLst>
            <pc:docMk/>
            <pc:sldMk cId="3329399736" sldId="277"/>
            <ac:spMk id="5512" creationId="{B5BC2A82-7B49-ED75-606A-0DABB017CB39}"/>
          </ac:spMkLst>
        </pc:spChg>
        <pc:spChg chg="add mod">
          <ac:chgData name="Тимур Валиев" userId="c9c29e203e616623" providerId="LiveId" clId="{5BC61F6E-E9F8-44E2-944A-33A8FA1D5316}" dt="2023-07-04T12:26:15.381" v="7483" actId="571"/>
          <ac:spMkLst>
            <pc:docMk/>
            <pc:sldMk cId="3329399736" sldId="277"/>
            <ac:spMk id="5513" creationId="{F2D05956-E4B1-6755-DACE-92EAB44C52C4}"/>
          </ac:spMkLst>
        </pc:spChg>
        <pc:spChg chg="add mod">
          <ac:chgData name="Тимур Валиев" userId="c9c29e203e616623" providerId="LiveId" clId="{5BC61F6E-E9F8-44E2-944A-33A8FA1D5316}" dt="2023-07-04T12:26:15.307" v="7482" actId="571"/>
          <ac:spMkLst>
            <pc:docMk/>
            <pc:sldMk cId="3329399736" sldId="277"/>
            <ac:spMk id="5514" creationId="{EDBA847E-5C79-BEF5-EC33-A3A65324389C}"/>
          </ac:spMkLst>
        </pc:spChg>
        <pc:spChg chg="add mod">
          <ac:chgData name="Тимур Валиев" userId="c9c29e203e616623" providerId="LiveId" clId="{5BC61F6E-E9F8-44E2-944A-33A8FA1D5316}" dt="2023-07-04T12:26:15.268" v="7481" actId="571"/>
          <ac:spMkLst>
            <pc:docMk/>
            <pc:sldMk cId="3329399736" sldId="277"/>
            <ac:spMk id="5515" creationId="{FE091834-6CB3-3606-2095-BA1A7ED29A6C}"/>
          </ac:spMkLst>
        </pc:spChg>
        <pc:spChg chg="add mod">
          <ac:chgData name="Тимур Валиев" userId="c9c29e203e616623" providerId="LiveId" clId="{5BC61F6E-E9F8-44E2-944A-33A8FA1D5316}" dt="2023-07-04T12:26:15.256" v="7480" actId="571"/>
          <ac:spMkLst>
            <pc:docMk/>
            <pc:sldMk cId="3329399736" sldId="277"/>
            <ac:spMk id="5516" creationId="{EEE5813E-6967-17F3-860B-796C9E821C49}"/>
          </ac:spMkLst>
        </pc:spChg>
        <pc:spChg chg="add mod">
          <ac:chgData name="Тимур Валиев" userId="c9c29e203e616623" providerId="LiveId" clId="{5BC61F6E-E9F8-44E2-944A-33A8FA1D5316}" dt="2023-07-04T12:26:15.208" v="7479" actId="571"/>
          <ac:spMkLst>
            <pc:docMk/>
            <pc:sldMk cId="3329399736" sldId="277"/>
            <ac:spMk id="5517" creationId="{ED82300B-F055-F227-D3A9-03ECEB436F3F}"/>
          </ac:spMkLst>
        </pc:spChg>
        <pc:spChg chg="add mod">
          <ac:chgData name="Тимур Валиев" userId="c9c29e203e616623" providerId="LiveId" clId="{5BC61F6E-E9F8-44E2-944A-33A8FA1D5316}" dt="2023-07-04T12:26:15.075" v="7478" actId="571"/>
          <ac:spMkLst>
            <pc:docMk/>
            <pc:sldMk cId="3329399736" sldId="277"/>
            <ac:spMk id="5518" creationId="{CDAD0C91-F1D4-BFDC-4601-B9F2C0F943ED}"/>
          </ac:spMkLst>
        </pc:spChg>
        <pc:spChg chg="add mod">
          <ac:chgData name="Тимур Валиев" userId="c9c29e203e616623" providerId="LiveId" clId="{5BC61F6E-E9F8-44E2-944A-33A8FA1D5316}" dt="2023-07-04T12:26:15.064" v="7477" actId="571"/>
          <ac:spMkLst>
            <pc:docMk/>
            <pc:sldMk cId="3329399736" sldId="277"/>
            <ac:spMk id="5519" creationId="{8A1EA651-69D7-F925-61F4-D19839C11F67}"/>
          </ac:spMkLst>
        </pc:spChg>
        <pc:spChg chg="add mod">
          <ac:chgData name="Тимур Валиев" userId="c9c29e203e616623" providerId="LiveId" clId="{5BC61F6E-E9F8-44E2-944A-33A8FA1D5316}" dt="2023-07-04T12:26:15.039" v="7476" actId="571"/>
          <ac:spMkLst>
            <pc:docMk/>
            <pc:sldMk cId="3329399736" sldId="277"/>
            <ac:spMk id="5520" creationId="{B9A6912D-E901-B996-CC0C-F227A8AB3F42}"/>
          </ac:spMkLst>
        </pc:spChg>
        <pc:spChg chg="add mod">
          <ac:chgData name="Тимур Валиев" userId="c9c29e203e616623" providerId="LiveId" clId="{5BC61F6E-E9F8-44E2-944A-33A8FA1D5316}" dt="2023-07-04T12:26:14.997" v="7475" actId="571"/>
          <ac:spMkLst>
            <pc:docMk/>
            <pc:sldMk cId="3329399736" sldId="277"/>
            <ac:spMk id="5521" creationId="{D28C7EBC-84DD-BAA4-0367-99EBB3634EBC}"/>
          </ac:spMkLst>
        </pc:spChg>
        <pc:spChg chg="add mod">
          <ac:chgData name="Тимур Валиев" userId="c9c29e203e616623" providerId="LiveId" clId="{5BC61F6E-E9F8-44E2-944A-33A8FA1D5316}" dt="2023-07-04T12:26:14.985" v="7474" actId="571"/>
          <ac:spMkLst>
            <pc:docMk/>
            <pc:sldMk cId="3329399736" sldId="277"/>
            <ac:spMk id="5522" creationId="{409AC419-CB9C-5092-30AD-90772EC9B78B}"/>
          </ac:spMkLst>
        </pc:spChg>
        <pc:spChg chg="add mod">
          <ac:chgData name="Тимур Валиев" userId="c9c29e203e616623" providerId="LiveId" clId="{5BC61F6E-E9F8-44E2-944A-33A8FA1D5316}" dt="2023-07-04T12:26:14.922" v="7473" actId="571"/>
          <ac:spMkLst>
            <pc:docMk/>
            <pc:sldMk cId="3329399736" sldId="277"/>
            <ac:spMk id="5523" creationId="{2B210398-239C-931D-CEC1-E8BAFA4C95E1}"/>
          </ac:spMkLst>
        </pc:spChg>
        <pc:spChg chg="add mod">
          <ac:chgData name="Тимур Валиев" userId="c9c29e203e616623" providerId="LiveId" clId="{5BC61F6E-E9F8-44E2-944A-33A8FA1D5316}" dt="2023-07-04T12:26:14.881" v="7472" actId="571"/>
          <ac:spMkLst>
            <pc:docMk/>
            <pc:sldMk cId="3329399736" sldId="277"/>
            <ac:spMk id="5524" creationId="{80291363-6F41-16EC-3AD7-3A8D99B98C84}"/>
          </ac:spMkLst>
        </pc:spChg>
        <pc:spChg chg="add mod">
          <ac:chgData name="Тимур Валиев" userId="c9c29e203e616623" providerId="LiveId" clId="{5BC61F6E-E9F8-44E2-944A-33A8FA1D5316}" dt="2023-07-04T12:26:14.864" v="7471" actId="571"/>
          <ac:spMkLst>
            <pc:docMk/>
            <pc:sldMk cId="3329399736" sldId="277"/>
            <ac:spMk id="5525" creationId="{128B8A07-B416-5FC1-2FAD-B2741C3CFD64}"/>
          </ac:spMkLst>
        </pc:spChg>
        <pc:spChg chg="add mod">
          <ac:chgData name="Тимур Валиев" userId="c9c29e203e616623" providerId="LiveId" clId="{5BC61F6E-E9F8-44E2-944A-33A8FA1D5316}" dt="2023-07-04T12:26:14.813" v="7470" actId="571"/>
          <ac:spMkLst>
            <pc:docMk/>
            <pc:sldMk cId="3329399736" sldId="277"/>
            <ac:spMk id="5526" creationId="{0E010EF1-4989-22C6-735D-9CB033F8EB5D}"/>
          </ac:spMkLst>
        </pc:spChg>
        <pc:spChg chg="add mod">
          <ac:chgData name="Тимур Валиев" userId="c9c29e203e616623" providerId="LiveId" clId="{5BC61F6E-E9F8-44E2-944A-33A8FA1D5316}" dt="2023-07-04T12:26:14.560" v="7469" actId="571"/>
          <ac:spMkLst>
            <pc:docMk/>
            <pc:sldMk cId="3329399736" sldId="277"/>
            <ac:spMk id="5527" creationId="{77558545-9748-30E5-B95D-9A22419EABB1}"/>
          </ac:spMkLst>
        </pc:spChg>
        <pc:spChg chg="add mod">
          <ac:chgData name="Тимур Валиев" userId="c9c29e203e616623" providerId="LiveId" clId="{5BC61F6E-E9F8-44E2-944A-33A8FA1D5316}" dt="2023-07-04T12:26:14.412" v="7468" actId="571"/>
          <ac:spMkLst>
            <pc:docMk/>
            <pc:sldMk cId="3329399736" sldId="277"/>
            <ac:spMk id="5528" creationId="{54C60B72-A0E0-6A3E-C9E8-7D49887543EF}"/>
          </ac:spMkLst>
        </pc:spChg>
        <pc:spChg chg="add mod">
          <ac:chgData name="Тимур Валиев" userId="c9c29e203e616623" providerId="LiveId" clId="{5BC61F6E-E9F8-44E2-944A-33A8FA1D5316}" dt="2023-07-04T12:26:14.142" v="7467" actId="571"/>
          <ac:spMkLst>
            <pc:docMk/>
            <pc:sldMk cId="3329399736" sldId="277"/>
            <ac:spMk id="5529" creationId="{2D72AD25-3136-18EA-0BF9-F089C3AB2EBA}"/>
          </ac:spMkLst>
        </pc:spChg>
        <pc:spChg chg="add mod">
          <ac:chgData name="Тимур Валиев" userId="c9c29e203e616623" providerId="LiveId" clId="{5BC61F6E-E9F8-44E2-944A-33A8FA1D5316}" dt="2023-07-04T12:26:13.810" v="7466" actId="571"/>
          <ac:spMkLst>
            <pc:docMk/>
            <pc:sldMk cId="3329399736" sldId="277"/>
            <ac:spMk id="5530" creationId="{17078FA1-1D70-E684-FB43-CC8136B3D199}"/>
          </ac:spMkLst>
        </pc:spChg>
        <pc:grpChg chg="add del mod">
          <ac:chgData name="Тимур Валиев" userId="c9c29e203e616623" providerId="LiveId" clId="{5BC61F6E-E9F8-44E2-944A-33A8FA1D5316}" dt="2023-07-04T12:25:29.168" v="7424" actId="165"/>
          <ac:grpSpMkLst>
            <pc:docMk/>
            <pc:sldMk cId="3329399736" sldId="277"/>
            <ac:grpSpMk id="5129" creationId="{776CF56B-92DA-AFF9-494D-0D94F0481AE6}"/>
          </ac:grpSpMkLst>
        </pc:grpChg>
        <pc:grpChg chg="add mod">
          <ac:chgData name="Тимур Валиев" userId="c9c29e203e616623" providerId="LiveId" clId="{5BC61F6E-E9F8-44E2-944A-33A8FA1D5316}" dt="2023-07-04T12:25:17.011" v="7422" actId="571"/>
          <ac:grpSpMkLst>
            <pc:docMk/>
            <pc:sldMk cId="3329399736" sldId="277"/>
            <ac:grpSpMk id="5130" creationId="{D083D6C4-877F-3DBD-089B-5328CFE112CB}"/>
          </ac:grpSpMkLst>
        </pc:grpChg>
        <pc:grpChg chg="add mod">
          <ac:chgData name="Тимур Валиев" userId="c9c29e203e616623" providerId="LiveId" clId="{5BC61F6E-E9F8-44E2-944A-33A8FA1D5316}" dt="2023-07-04T12:25:16.663" v="7421" actId="571"/>
          <ac:grpSpMkLst>
            <pc:docMk/>
            <pc:sldMk cId="3329399736" sldId="277"/>
            <ac:grpSpMk id="5161" creationId="{B1960492-47ED-60A8-BC0E-B34960EFB973}"/>
          </ac:grpSpMkLst>
        </pc:grpChg>
        <pc:grpChg chg="add mod">
          <ac:chgData name="Тимур Валиев" userId="c9c29e203e616623" providerId="LiveId" clId="{5BC61F6E-E9F8-44E2-944A-33A8FA1D5316}" dt="2023-07-04T12:25:16.277" v="7420" actId="571"/>
          <ac:grpSpMkLst>
            <pc:docMk/>
            <pc:sldMk cId="3329399736" sldId="277"/>
            <ac:grpSpMk id="5192" creationId="{FD1AAD7D-2385-BA13-D040-81271FA556C1}"/>
          </ac:grpSpMkLst>
        </pc:grpChg>
        <pc:grpChg chg="add mod">
          <ac:chgData name="Тимур Валиев" userId="c9c29e203e616623" providerId="LiveId" clId="{5BC61F6E-E9F8-44E2-944A-33A8FA1D5316}" dt="2023-07-04T12:25:16.130" v="7419" actId="571"/>
          <ac:grpSpMkLst>
            <pc:docMk/>
            <pc:sldMk cId="3329399736" sldId="277"/>
            <ac:grpSpMk id="5223" creationId="{537EAC69-2281-6A16-E9EB-449BD9E8ACC3}"/>
          </ac:grpSpMkLst>
        </pc:grpChg>
        <pc:grpChg chg="add mod">
          <ac:chgData name="Тимур Валиев" userId="c9c29e203e616623" providerId="LiveId" clId="{5BC61F6E-E9F8-44E2-944A-33A8FA1D5316}" dt="2023-07-04T12:25:15.883" v="7418" actId="571"/>
          <ac:grpSpMkLst>
            <pc:docMk/>
            <pc:sldMk cId="3329399736" sldId="277"/>
            <ac:grpSpMk id="5254" creationId="{63943B66-4EB8-5807-D81D-B720A2F6FC74}"/>
          </ac:grpSpMkLst>
        </pc:grpChg>
        <pc:grpChg chg="add mod">
          <ac:chgData name="Тимур Валиев" userId="c9c29e203e616623" providerId="LiveId" clId="{5BC61F6E-E9F8-44E2-944A-33A8FA1D5316}" dt="2023-07-04T12:25:15.684" v="7417" actId="571"/>
          <ac:grpSpMkLst>
            <pc:docMk/>
            <pc:sldMk cId="3329399736" sldId="277"/>
            <ac:grpSpMk id="5285" creationId="{97DD7C96-8854-DF9F-8DF0-44D821147157}"/>
          </ac:grpSpMkLst>
        </pc:grpChg>
        <pc:grpChg chg="add mod">
          <ac:chgData name="Тимур Валиев" userId="c9c29e203e616623" providerId="LiveId" clId="{5BC61F6E-E9F8-44E2-944A-33A8FA1D5316}" dt="2023-07-04T12:25:15.639" v="7416" actId="571"/>
          <ac:grpSpMkLst>
            <pc:docMk/>
            <pc:sldMk cId="3329399736" sldId="277"/>
            <ac:grpSpMk id="5316" creationId="{6798532E-4CAF-B92A-1E0C-751D835091A6}"/>
          </ac:grpSpMkLst>
        </pc:grpChg>
        <pc:grpChg chg="add mod">
          <ac:chgData name="Тимур Валиев" userId="c9c29e203e616623" providerId="LiveId" clId="{5BC61F6E-E9F8-44E2-944A-33A8FA1D5316}" dt="2023-07-04T12:25:15.273" v="7415" actId="571"/>
          <ac:grpSpMkLst>
            <pc:docMk/>
            <pc:sldMk cId="3329399736" sldId="277"/>
            <ac:grpSpMk id="5347" creationId="{E355F1F2-0ECA-B836-FFE4-3A35D95C3967}"/>
          </ac:grpSpMkLst>
        </pc:grpChg>
        <pc:grpChg chg="add mod">
          <ac:chgData name="Тимур Валиев" userId="c9c29e203e616623" providerId="LiveId" clId="{5BC61F6E-E9F8-44E2-944A-33A8FA1D5316}" dt="2023-07-04T12:25:15.100" v="7414" actId="571"/>
          <ac:grpSpMkLst>
            <pc:docMk/>
            <pc:sldMk cId="3329399736" sldId="277"/>
            <ac:grpSpMk id="5378" creationId="{053537A4-1BC9-AE72-22F7-BB7C79BBE4F2}"/>
          </ac:grpSpMkLst>
        </pc:grpChg>
        <pc:grpChg chg="add mod">
          <ac:chgData name="Тимур Валиев" userId="c9c29e203e616623" providerId="LiveId" clId="{5BC61F6E-E9F8-44E2-944A-33A8FA1D5316}" dt="2023-07-04T12:25:15.032" v="7413" actId="571"/>
          <ac:grpSpMkLst>
            <pc:docMk/>
            <pc:sldMk cId="3329399736" sldId="277"/>
            <ac:grpSpMk id="5409" creationId="{BDC486BA-9CCE-433C-2C05-90543C77A9D7}"/>
          </ac:grpSpMkLst>
        </pc:grpChg>
        <pc:grpChg chg="add mod">
          <ac:chgData name="Тимур Валиев" userId="c9c29e203e616623" providerId="LiveId" clId="{5BC61F6E-E9F8-44E2-944A-33A8FA1D5316}" dt="2023-07-04T12:25:15.024" v="7412" actId="571"/>
          <ac:grpSpMkLst>
            <pc:docMk/>
            <pc:sldMk cId="3329399736" sldId="277"/>
            <ac:grpSpMk id="5440" creationId="{365247F3-01C9-FBF1-0DF6-35ECF43A5E98}"/>
          </ac:grpSpMkLst>
        </pc:grpChg>
        <pc:grpChg chg="add mod">
          <ac:chgData name="Тимур Валиев" userId="c9c29e203e616623" providerId="LiveId" clId="{5BC61F6E-E9F8-44E2-944A-33A8FA1D5316}" dt="2023-07-04T12:25:14.514" v="7411" actId="571"/>
          <ac:grpSpMkLst>
            <pc:docMk/>
            <pc:sldMk cId="3329399736" sldId="277"/>
            <ac:grpSpMk id="5471" creationId="{811F83E3-55E7-E7AF-8A16-81305F549538}"/>
          </ac:grpSpMkLst>
        </pc:grpChg>
        <pc:graphicFrameChg chg="add del mod">
          <ac:chgData name="Тимур Валиев" userId="c9c29e203e616623" providerId="LiveId" clId="{5BC61F6E-E9F8-44E2-944A-33A8FA1D5316}" dt="2023-07-04T11:09:47.537" v="6487"/>
          <ac:graphicFrameMkLst>
            <pc:docMk/>
            <pc:sldMk cId="3329399736" sldId="277"/>
            <ac:graphicFrameMk id="4" creationId="{E8D9CD3E-E955-320C-57E7-70AAC18DF55D}"/>
          </ac:graphicFrameMkLst>
        </pc:graphicFrameChg>
        <pc:graphicFrameChg chg="add mod">
          <ac:chgData name="Тимур Валиев" userId="c9c29e203e616623" providerId="LiveId" clId="{5BC61F6E-E9F8-44E2-944A-33A8FA1D5316}" dt="2023-07-04T12:19:02.831" v="7320" actId="1076"/>
          <ac:graphicFrameMkLst>
            <pc:docMk/>
            <pc:sldMk cId="3329399736" sldId="277"/>
            <ac:graphicFrameMk id="5" creationId="{0E1D5B84-F786-6294-66AF-7F629D4AF88B}"/>
          </ac:graphicFrameMkLst>
        </pc:graphicFrameChg>
        <pc:picChg chg="add mod">
          <ac:chgData name="Тимур Валиев" userId="c9c29e203e616623" providerId="LiveId" clId="{5BC61F6E-E9F8-44E2-944A-33A8FA1D5316}" dt="2023-07-04T12:24:03.913" v="7396" actId="1076"/>
          <ac:picMkLst>
            <pc:docMk/>
            <pc:sldMk cId="3329399736" sldId="277"/>
            <ac:picMk id="5122" creationId="{CC590223-3875-FDFB-CCAC-F5948287B4D2}"/>
          </ac:picMkLst>
        </pc:picChg>
      </pc:sldChg>
      <pc:sldChg chg="addSp delSp modSp new mod modAnim">
        <pc:chgData name="Тимур Валиев" userId="c9c29e203e616623" providerId="LiveId" clId="{5BC61F6E-E9F8-44E2-944A-33A8FA1D5316}" dt="2023-07-04T15:15:42.963" v="7505" actId="21"/>
        <pc:sldMkLst>
          <pc:docMk/>
          <pc:sldMk cId="2351438212" sldId="278"/>
        </pc:sldMkLst>
        <pc:spChg chg="del">
          <ac:chgData name="Тимур Валиев" userId="c9c29e203e616623" providerId="LiveId" clId="{5BC61F6E-E9F8-44E2-944A-33A8FA1D5316}" dt="2023-07-04T11:10:42.475" v="6490" actId="21"/>
          <ac:spMkLst>
            <pc:docMk/>
            <pc:sldMk cId="2351438212" sldId="278"/>
            <ac:spMk id="2" creationId="{4FA27644-5AB8-B36F-3A49-B643A415749D}"/>
          </ac:spMkLst>
        </pc:spChg>
        <pc:spChg chg="del">
          <ac:chgData name="Тимур Валиев" userId="c9c29e203e616623" providerId="LiveId" clId="{5BC61F6E-E9F8-44E2-944A-33A8FA1D5316}" dt="2023-07-04T11:10:42.475" v="6490" actId="21"/>
          <ac:spMkLst>
            <pc:docMk/>
            <pc:sldMk cId="2351438212" sldId="278"/>
            <ac:spMk id="3" creationId="{CD12889E-579A-6315-C80E-94C21586A609}"/>
          </ac:spMkLst>
        </pc:spChg>
        <pc:spChg chg="add del">
          <ac:chgData name="Тимур Валиев" userId="c9c29e203e616623" providerId="LiveId" clId="{5BC61F6E-E9F8-44E2-944A-33A8FA1D5316}" dt="2023-07-04T11:10:47.913" v="6492" actId="22"/>
          <ac:spMkLst>
            <pc:docMk/>
            <pc:sldMk cId="2351438212" sldId="278"/>
            <ac:spMk id="5" creationId="{D69D6645-5207-B8A4-D8E9-58858C45D5EF}"/>
          </ac:spMkLst>
        </pc:spChg>
        <pc:spChg chg="add del mod">
          <ac:chgData name="Тимур Валиев" userId="c9c29e203e616623" providerId="LiveId" clId="{5BC61F6E-E9F8-44E2-944A-33A8FA1D5316}" dt="2023-07-04T15:15:42.963" v="7505" actId="21"/>
          <ac:spMkLst>
            <pc:docMk/>
            <pc:sldMk cId="2351438212" sldId="278"/>
            <ac:spMk id="7" creationId="{EBA02C1E-9CBB-4A44-6ECD-0BC030D98865}"/>
          </ac:spMkLst>
        </pc:spChg>
        <pc:spChg chg="add del">
          <ac:chgData name="Тимур Валиев" userId="c9c29e203e616623" providerId="LiveId" clId="{5BC61F6E-E9F8-44E2-944A-33A8FA1D5316}" dt="2023-07-04T11:10:56.346" v="6495" actId="22"/>
          <ac:spMkLst>
            <pc:docMk/>
            <pc:sldMk cId="2351438212" sldId="278"/>
            <ac:spMk id="9" creationId="{574E766C-C969-D97E-6CD4-175F660983F9}"/>
          </ac:spMkLst>
        </pc:spChg>
        <pc:spChg chg="add del mod">
          <ac:chgData name="Тимур Валиев" userId="c9c29e203e616623" providerId="LiveId" clId="{5BC61F6E-E9F8-44E2-944A-33A8FA1D5316}" dt="2023-07-04T15:15:42.963" v="7505" actId="21"/>
          <ac:spMkLst>
            <pc:docMk/>
            <pc:sldMk cId="2351438212" sldId="278"/>
            <ac:spMk id="11" creationId="{D247DE60-AA4E-1C55-8A0B-B1A73E4DA489}"/>
          </ac:spMkLst>
        </pc:spChg>
        <pc:spChg chg="add mod">
          <ac:chgData name="Тимур Валиев" userId="c9c29e203e616623" providerId="LiveId" clId="{5BC61F6E-E9F8-44E2-944A-33A8FA1D5316}" dt="2023-07-04T11:15:37.450" v="6499"/>
          <ac:spMkLst>
            <pc:docMk/>
            <pc:sldMk cId="2351438212" sldId="278"/>
            <ac:spMk id="12" creationId="{30A45E88-689A-ACA9-D927-26EF131FF56E}"/>
          </ac:spMkLst>
        </pc:spChg>
        <pc:spChg chg="add mod">
          <ac:chgData name="Тимур Валиев" userId="c9c29e203e616623" providerId="LiveId" clId="{5BC61F6E-E9F8-44E2-944A-33A8FA1D5316}" dt="2023-07-04T11:15:37.450" v="6499"/>
          <ac:spMkLst>
            <pc:docMk/>
            <pc:sldMk cId="2351438212" sldId="278"/>
            <ac:spMk id="13" creationId="{F4065598-E7F8-6D39-3AD9-DE9641540EA2}"/>
          </ac:spMkLst>
        </pc:spChg>
        <pc:spChg chg="add del mod ord">
          <ac:chgData name="Тимур Валиев" userId="c9c29e203e616623" providerId="LiveId" clId="{5BC61F6E-E9F8-44E2-944A-33A8FA1D5316}" dt="2023-07-04T11:18:55.173" v="6525"/>
          <ac:spMkLst>
            <pc:docMk/>
            <pc:sldMk cId="2351438212" sldId="278"/>
            <ac:spMk id="16" creationId="{70B61216-AD0B-E41B-05E8-53351E2E1F95}"/>
          </ac:spMkLst>
        </pc:spChg>
        <pc:spChg chg="add mod">
          <ac:chgData name="Тимур Валиев" userId="c9c29e203e616623" providerId="LiveId" clId="{5BC61F6E-E9F8-44E2-944A-33A8FA1D5316}" dt="2023-07-04T11:20:22.211" v="6717" actId="1076"/>
          <ac:spMkLst>
            <pc:docMk/>
            <pc:sldMk cId="2351438212" sldId="278"/>
            <ac:spMk id="17" creationId="{44D15A05-19CB-487B-FA99-1D2F9C1F3193}"/>
          </ac:spMkLst>
        </pc:spChg>
        <pc:spChg chg="add mod">
          <ac:chgData name="Тимур Валиев" userId="c9c29e203e616623" providerId="LiveId" clId="{5BC61F6E-E9F8-44E2-944A-33A8FA1D5316}" dt="2023-07-04T11:23:59" v="6732" actId="12789"/>
          <ac:spMkLst>
            <pc:docMk/>
            <pc:sldMk cId="2351438212" sldId="278"/>
            <ac:spMk id="21" creationId="{37A91DC3-3F59-96E7-B07D-E57707585EFA}"/>
          </ac:spMkLst>
        </pc:spChg>
        <pc:spChg chg="add mod">
          <ac:chgData name="Тимур Валиев" userId="c9c29e203e616623" providerId="LiveId" clId="{5BC61F6E-E9F8-44E2-944A-33A8FA1D5316}" dt="2023-07-04T11:26:34.396" v="6781" actId="164"/>
          <ac:spMkLst>
            <pc:docMk/>
            <pc:sldMk cId="2351438212" sldId="278"/>
            <ac:spMk id="24" creationId="{45A420B7-2D40-CF92-CC26-32E2320CEB2C}"/>
          </ac:spMkLst>
        </pc:spChg>
        <pc:spChg chg="add mod">
          <ac:chgData name="Тимур Валиев" userId="c9c29e203e616623" providerId="LiveId" clId="{5BC61F6E-E9F8-44E2-944A-33A8FA1D5316}" dt="2023-07-04T11:26:34.396" v="6781" actId="164"/>
          <ac:spMkLst>
            <pc:docMk/>
            <pc:sldMk cId="2351438212" sldId="278"/>
            <ac:spMk id="26" creationId="{32B9083C-4BC0-3780-821A-0AAA631BAFC1}"/>
          </ac:spMkLst>
        </pc:spChg>
        <pc:spChg chg="add mod">
          <ac:chgData name="Тимур Валиев" userId="c9c29e203e616623" providerId="LiveId" clId="{5BC61F6E-E9F8-44E2-944A-33A8FA1D5316}" dt="2023-07-04T11:36:55.743" v="6940" actId="1037"/>
          <ac:spMkLst>
            <pc:docMk/>
            <pc:sldMk cId="2351438212" sldId="278"/>
            <ac:spMk id="27" creationId="{1EE66514-9002-F9A6-9BF0-3E3BB8D1DFED}"/>
          </ac:spMkLst>
        </pc:spChg>
        <pc:spChg chg="mod">
          <ac:chgData name="Тимур Валиев" userId="c9c29e203e616623" providerId="LiveId" clId="{5BC61F6E-E9F8-44E2-944A-33A8FA1D5316}" dt="2023-07-04T11:26:45.741" v="6782" actId="571"/>
          <ac:spMkLst>
            <pc:docMk/>
            <pc:sldMk cId="2351438212" sldId="278"/>
            <ac:spMk id="30" creationId="{54419517-E4F6-4B19-1311-C34D68DC38D9}"/>
          </ac:spMkLst>
        </pc:spChg>
        <pc:spChg chg="mod">
          <ac:chgData name="Тимур Валиев" userId="c9c29e203e616623" providerId="LiveId" clId="{5BC61F6E-E9F8-44E2-944A-33A8FA1D5316}" dt="2023-07-04T11:31:51.435" v="6860" actId="1076"/>
          <ac:spMkLst>
            <pc:docMk/>
            <pc:sldMk cId="2351438212" sldId="278"/>
            <ac:spMk id="31" creationId="{D1135593-70AD-C64E-4993-6E1EB8C2591A}"/>
          </ac:spMkLst>
        </pc:spChg>
        <pc:spChg chg="add mod">
          <ac:chgData name="Тимур Валиев" userId="c9c29e203e616623" providerId="LiveId" clId="{5BC61F6E-E9F8-44E2-944A-33A8FA1D5316}" dt="2023-07-04T11:36:55.743" v="6940" actId="1037"/>
          <ac:spMkLst>
            <pc:docMk/>
            <pc:sldMk cId="2351438212" sldId="278"/>
            <ac:spMk id="32" creationId="{B733F3B4-7335-1462-C048-0C8EA2C12579}"/>
          </ac:spMkLst>
        </pc:spChg>
        <pc:spChg chg="mod topLvl">
          <ac:chgData name="Тимур Валиев" userId="c9c29e203e616623" providerId="LiveId" clId="{5BC61F6E-E9F8-44E2-944A-33A8FA1D5316}" dt="2023-07-04T11:36:23.149" v="6928" actId="12789"/>
          <ac:spMkLst>
            <pc:docMk/>
            <pc:sldMk cId="2351438212" sldId="278"/>
            <ac:spMk id="34" creationId="{55A8AE25-3818-06DD-681C-74A01AE8347E}"/>
          </ac:spMkLst>
        </pc:spChg>
        <pc:spChg chg="mod topLvl">
          <ac:chgData name="Тимур Валиев" userId="c9c29e203e616623" providerId="LiveId" clId="{5BC61F6E-E9F8-44E2-944A-33A8FA1D5316}" dt="2023-07-04T11:36:14.368" v="6926" actId="165"/>
          <ac:spMkLst>
            <pc:docMk/>
            <pc:sldMk cId="2351438212" sldId="278"/>
            <ac:spMk id="35" creationId="{51F296ED-429D-74CF-4970-ABFCB0F2A332}"/>
          </ac:spMkLst>
        </pc:spChg>
        <pc:spChg chg="add mod">
          <ac:chgData name="Тимур Валиев" userId="c9c29e203e616623" providerId="LiveId" clId="{5BC61F6E-E9F8-44E2-944A-33A8FA1D5316}" dt="2023-07-04T11:36:55.743" v="6940" actId="1037"/>
          <ac:spMkLst>
            <pc:docMk/>
            <pc:sldMk cId="2351438212" sldId="278"/>
            <ac:spMk id="36" creationId="{2532928E-4B1F-4312-176B-203BDEC6DB2C}"/>
          </ac:spMkLst>
        </pc:spChg>
        <pc:spChg chg="mod">
          <ac:chgData name="Тимур Валиев" userId="c9c29e203e616623" providerId="LiveId" clId="{5BC61F6E-E9F8-44E2-944A-33A8FA1D5316}" dt="2023-07-04T11:31:23.955" v="6856" actId="12789"/>
          <ac:spMkLst>
            <pc:docMk/>
            <pc:sldMk cId="2351438212" sldId="278"/>
            <ac:spMk id="38" creationId="{C481058D-704E-C6D7-F757-FB34CFF5E721}"/>
          </ac:spMkLst>
        </pc:spChg>
        <pc:spChg chg="mod">
          <ac:chgData name="Тимур Валиев" userId="c9c29e203e616623" providerId="LiveId" clId="{5BC61F6E-E9F8-44E2-944A-33A8FA1D5316}" dt="2023-07-04T11:31:36.647" v="6857" actId="1076"/>
          <ac:spMkLst>
            <pc:docMk/>
            <pc:sldMk cId="2351438212" sldId="278"/>
            <ac:spMk id="39" creationId="{B1C73EAB-2023-2272-27AE-3D484A93EDE0}"/>
          </ac:spMkLst>
        </pc:spChg>
        <pc:spChg chg="add mod">
          <ac:chgData name="Тимур Валиев" userId="c9c29e203e616623" providerId="LiveId" clId="{5BC61F6E-E9F8-44E2-944A-33A8FA1D5316}" dt="2023-07-04T11:36:55.743" v="6940" actId="1037"/>
          <ac:spMkLst>
            <pc:docMk/>
            <pc:sldMk cId="2351438212" sldId="278"/>
            <ac:spMk id="40" creationId="{A3B8206E-6585-07E3-2EB1-5F5D98C8CDB0}"/>
          </ac:spMkLst>
        </pc:spChg>
        <pc:spChg chg="mod">
          <ac:chgData name="Тимур Валиев" userId="c9c29e203e616623" providerId="LiveId" clId="{5BC61F6E-E9F8-44E2-944A-33A8FA1D5316}" dt="2023-07-04T11:27:16.309" v="6785" actId="571"/>
          <ac:spMkLst>
            <pc:docMk/>
            <pc:sldMk cId="2351438212" sldId="278"/>
            <ac:spMk id="42" creationId="{8DA3C116-7A43-23DD-A9B0-566635A98903}"/>
          </ac:spMkLst>
        </pc:spChg>
        <pc:spChg chg="mod">
          <ac:chgData name="Тимур Валиев" userId="c9c29e203e616623" providerId="LiveId" clId="{5BC61F6E-E9F8-44E2-944A-33A8FA1D5316}" dt="2023-07-04T11:31:40.915" v="6858" actId="1076"/>
          <ac:spMkLst>
            <pc:docMk/>
            <pc:sldMk cId="2351438212" sldId="278"/>
            <ac:spMk id="43" creationId="{2F396980-89C8-14F9-E8B2-8F41698C987E}"/>
          </ac:spMkLst>
        </pc:spChg>
        <pc:spChg chg="add mod">
          <ac:chgData name="Тимур Валиев" userId="c9c29e203e616623" providerId="LiveId" clId="{5BC61F6E-E9F8-44E2-944A-33A8FA1D5316}" dt="2023-07-04T11:36:55.743" v="6940" actId="1037"/>
          <ac:spMkLst>
            <pc:docMk/>
            <pc:sldMk cId="2351438212" sldId="278"/>
            <ac:spMk id="44" creationId="{B57ED119-7070-2506-8065-6D57D854C1D7}"/>
          </ac:spMkLst>
        </pc:spChg>
        <pc:spChg chg="mod">
          <ac:chgData name="Тимур Валиев" userId="c9c29e203e616623" providerId="LiveId" clId="{5BC61F6E-E9F8-44E2-944A-33A8FA1D5316}" dt="2023-07-04T11:32:03.262" v="6861"/>
          <ac:spMkLst>
            <pc:docMk/>
            <pc:sldMk cId="2351438212" sldId="278"/>
            <ac:spMk id="54" creationId="{977107D5-0A76-632B-8477-63116364F38F}"/>
          </ac:spMkLst>
        </pc:spChg>
        <pc:grpChg chg="add mod">
          <ac:chgData name="Тимур Валиев" userId="c9c29e203e616623" providerId="LiveId" clId="{5BC61F6E-E9F8-44E2-944A-33A8FA1D5316}" dt="2023-07-04T11:26:34.396" v="6781" actId="164"/>
          <ac:grpSpMkLst>
            <pc:docMk/>
            <pc:sldMk cId="2351438212" sldId="278"/>
            <ac:grpSpMk id="28" creationId="{AA429C52-67D3-9339-8968-57D6E38A07AA}"/>
          </ac:grpSpMkLst>
        </pc:grpChg>
        <pc:grpChg chg="add mod">
          <ac:chgData name="Тимур Валиев" userId="c9c29e203e616623" providerId="LiveId" clId="{5BC61F6E-E9F8-44E2-944A-33A8FA1D5316}" dt="2023-07-04T11:26:45.741" v="6782" actId="571"/>
          <ac:grpSpMkLst>
            <pc:docMk/>
            <pc:sldMk cId="2351438212" sldId="278"/>
            <ac:grpSpMk id="29" creationId="{BAC52E5A-8BC1-A790-36B1-F209376726A6}"/>
          </ac:grpSpMkLst>
        </pc:grpChg>
        <pc:grpChg chg="add del mod">
          <ac:chgData name="Тимур Валиев" userId="c9c29e203e616623" providerId="LiveId" clId="{5BC61F6E-E9F8-44E2-944A-33A8FA1D5316}" dt="2023-07-04T11:36:14.368" v="6926" actId="165"/>
          <ac:grpSpMkLst>
            <pc:docMk/>
            <pc:sldMk cId="2351438212" sldId="278"/>
            <ac:grpSpMk id="33" creationId="{8211B6D7-1BFF-2EA2-991E-41C922025260}"/>
          </ac:grpSpMkLst>
        </pc:grpChg>
        <pc:grpChg chg="add mod">
          <ac:chgData name="Тимур Валиев" userId="c9c29e203e616623" providerId="LiveId" clId="{5BC61F6E-E9F8-44E2-944A-33A8FA1D5316}" dt="2023-07-04T11:32:34.859" v="6864" actId="12789"/>
          <ac:grpSpMkLst>
            <pc:docMk/>
            <pc:sldMk cId="2351438212" sldId="278"/>
            <ac:grpSpMk id="37" creationId="{BB6616C1-23EB-1597-3DE2-6DB764AE94DA}"/>
          </ac:grpSpMkLst>
        </pc:grpChg>
        <pc:grpChg chg="add mod">
          <ac:chgData name="Тимур Валиев" userId="c9c29e203e616623" providerId="LiveId" clId="{5BC61F6E-E9F8-44E2-944A-33A8FA1D5316}" dt="2023-07-04T11:27:16.309" v="6785" actId="571"/>
          <ac:grpSpMkLst>
            <pc:docMk/>
            <pc:sldMk cId="2351438212" sldId="278"/>
            <ac:grpSpMk id="41" creationId="{992968C6-C58D-C26A-79E9-C072BD722D8C}"/>
          </ac:grpSpMkLst>
        </pc:grpChg>
        <pc:grpChg chg="add mod ord">
          <ac:chgData name="Тимур Валиев" userId="c9c29e203e616623" providerId="LiveId" clId="{5BC61F6E-E9F8-44E2-944A-33A8FA1D5316}" dt="2023-07-04T11:32:05.030" v="6862" actId="167"/>
          <ac:grpSpMkLst>
            <pc:docMk/>
            <pc:sldMk cId="2351438212" sldId="278"/>
            <ac:grpSpMk id="48" creationId="{137BF36A-2887-0BE3-D4F3-1FFD15B11338}"/>
          </ac:grpSpMkLst>
        </pc:grpChg>
        <pc:grpChg chg="mod">
          <ac:chgData name="Тимур Валиев" userId="c9c29e203e616623" providerId="LiveId" clId="{5BC61F6E-E9F8-44E2-944A-33A8FA1D5316}" dt="2023-07-04T11:32:03.262" v="6861"/>
          <ac:grpSpMkLst>
            <pc:docMk/>
            <pc:sldMk cId="2351438212" sldId="278"/>
            <ac:grpSpMk id="50" creationId="{67CBC3FC-B458-DE1A-0F74-59ECA70B6058}"/>
          </ac:grpSpMkLst>
        </pc:grpChg>
        <pc:grpChg chg="mod">
          <ac:chgData name="Тимур Валиев" userId="c9c29e203e616623" providerId="LiveId" clId="{5BC61F6E-E9F8-44E2-944A-33A8FA1D5316}" dt="2023-07-04T11:32:03.262" v="6861"/>
          <ac:grpSpMkLst>
            <pc:docMk/>
            <pc:sldMk cId="2351438212" sldId="278"/>
            <ac:grpSpMk id="52" creationId="{5B24A133-F3C8-1935-3F72-635244AB3185}"/>
          </ac:grpSpMkLst>
        </pc:grpChg>
        <pc:picChg chg="add del mod">
          <ac:chgData name="Тимур Валиев" userId="c9c29e203e616623" providerId="LiveId" clId="{5BC61F6E-E9F8-44E2-944A-33A8FA1D5316}" dt="2023-07-04T11:32:15.251" v="6863" actId="21"/>
          <ac:picMkLst>
            <pc:docMk/>
            <pc:sldMk cId="2351438212" sldId="278"/>
            <ac:picMk id="15" creationId="{017DCA7F-475C-A480-82AA-DC45E923F7B0}"/>
          </ac:picMkLst>
        </pc:picChg>
        <pc:picChg chg="add del mod">
          <ac:chgData name="Тимур Валиев" userId="c9c29e203e616623" providerId="LiveId" clId="{5BC61F6E-E9F8-44E2-944A-33A8FA1D5316}" dt="2023-07-04T11:18:55.173" v="6525"/>
          <ac:picMkLst>
            <pc:docMk/>
            <pc:sldMk cId="2351438212" sldId="278"/>
            <ac:picMk id="19" creationId="{D7E5345E-14D4-3128-3D95-53E9E580B9F3}"/>
          </ac:picMkLst>
        </pc:picChg>
        <pc:picChg chg="mod ord">
          <ac:chgData name="Тимур Валиев" userId="c9c29e203e616623" providerId="LiveId" clId="{5BC61F6E-E9F8-44E2-944A-33A8FA1D5316}" dt="2023-07-04T11:19:01.609" v="6526" actId="167"/>
          <ac:picMkLst>
            <pc:docMk/>
            <pc:sldMk cId="2351438212" sldId="278"/>
            <ac:picMk id="20" creationId="{7623C8F2-EAC1-A799-740B-894881C04532}"/>
          </ac:picMkLst>
        </pc:picChg>
        <pc:picChg chg="add mod">
          <ac:chgData name="Тимур Валиев" userId="c9c29e203e616623" providerId="LiveId" clId="{5BC61F6E-E9F8-44E2-944A-33A8FA1D5316}" dt="2023-07-04T11:24:04.987" v="6733" actId="1076"/>
          <ac:picMkLst>
            <pc:docMk/>
            <pc:sldMk cId="2351438212" sldId="278"/>
            <ac:picMk id="22" creationId="{BA866301-6DB8-53B3-1D9F-94829097AE72}"/>
          </ac:picMkLst>
        </pc:picChg>
        <pc:picChg chg="add del mod">
          <ac:chgData name="Тимур Валиев" userId="c9c29e203e616623" providerId="LiveId" clId="{5BC61F6E-E9F8-44E2-944A-33A8FA1D5316}" dt="2023-07-04T11:25:08.692" v="6759" actId="21"/>
          <ac:picMkLst>
            <pc:docMk/>
            <pc:sldMk cId="2351438212" sldId="278"/>
            <ac:picMk id="25" creationId="{D7FF1C13-D3A4-9C96-B31D-D5D3757BBFC1}"/>
          </ac:picMkLst>
        </pc:picChg>
        <pc:picChg chg="mod">
          <ac:chgData name="Тимур Валиев" userId="c9c29e203e616623" providerId="LiveId" clId="{5BC61F6E-E9F8-44E2-944A-33A8FA1D5316}" dt="2023-07-04T11:32:03.262" v="6861"/>
          <ac:picMkLst>
            <pc:docMk/>
            <pc:sldMk cId="2351438212" sldId="278"/>
            <ac:picMk id="49" creationId="{50D306AA-50E2-637D-E84A-0B88FD3EE478}"/>
          </ac:picMkLst>
        </pc:picChg>
        <pc:picChg chg="mod">
          <ac:chgData name="Тимур Валиев" userId="c9c29e203e616623" providerId="LiveId" clId="{5BC61F6E-E9F8-44E2-944A-33A8FA1D5316}" dt="2023-07-04T11:32:03.262" v="6861"/>
          <ac:picMkLst>
            <pc:docMk/>
            <pc:sldMk cId="2351438212" sldId="278"/>
            <ac:picMk id="51" creationId="{36BDEFD7-B760-82D3-4150-B939F2235F21}"/>
          </ac:picMkLst>
        </pc:picChg>
        <pc:picChg chg="mod">
          <ac:chgData name="Тимур Валиев" userId="c9c29e203e616623" providerId="LiveId" clId="{5BC61F6E-E9F8-44E2-944A-33A8FA1D5316}" dt="2023-07-04T11:32:03.262" v="6861"/>
          <ac:picMkLst>
            <pc:docMk/>
            <pc:sldMk cId="2351438212" sldId="278"/>
            <ac:picMk id="53" creationId="{C2E3B952-3214-3734-3AA3-F635A2EE6CF1}"/>
          </ac:picMkLst>
        </pc:picChg>
        <pc:picChg chg="mod">
          <ac:chgData name="Тимур Валиев" userId="c9c29e203e616623" providerId="LiveId" clId="{5BC61F6E-E9F8-44E2-944A-33A8FA1D5316}" dt="2023-07-04T11:32:03.262" v="6861"/>
          <ac:picMkLst>
            <pc:docMk/>
            <pc:sldMk cId="2351438212" sldId="278"/>
            <ac:picMk id="55" creationId="{644132ED-FD52-63C1-E0ED-022EB1922B60}"/>
          </ac:picMkLst>
        </pc:picChg>
        <pc:picChg chg="mod">
          <ac:chgData name="Тимур Валиев" userId="c9c29e203e616623" providerId="LiveId" clId="{5BC61F6E-E9F8-44E2-944A-33A8FA1D5316}" dt="2023-07-04T11:32:03.262" v="6861"/>
          <ac:picMkLst>
            <pc:docMk/>
            <pc:sldMk cId="2351438212" sldId="278"/>
            <ac:picMk id="56" creationId="{30F4CC63-DDC3-8CFC-680C-CD0193DDB704}"/>
          </ac:picMkLst>
        </pc:picChg>
        <pc:picChg chg="mod">
          <ac:chgData name="Тимур Валиев" userId="c9c29e203e616623" providerId="LiveId" clId="{5BC61F6E-E9F8-44E2-944A-33A8FA1D5316}" dt="2023-07-04T11:32:03.262" v="6861"/>
          <ac:picMkLst>
            <pc:docMk/>
            <pc:sldMk cId="2351438212" sldId="278"/>
            <ac:picMk id="57" creationId="{BE83E841-7F99-5563-1EAE-D534B0D4F74E}"/>
          </ac:picMkLst>
        </pc:picChg>
        <pc:picChg chg="mod">
          <ac:chgData name="Тимур Валиев" userId="c9c29e203e616623" providerId="LiveId" clId="{5BC61F6E-E9F8-44E2-944A-33A8FA1D5316}" dt="2023-07-04T11:32:03.262" v="6861"/>
          <ac:picMkLst>
            <pc:docMk/>
            <pc:sldMk cId="2351438212" sldId="278"/>
            <ac:picMk id="58" creationId="{D749907E-1E04-5667-B209-A38A975CE48C}"/>
          </ac:picMkLst>
        </pc:picChg>
        <pc:picChg chg="mod">
          <ac:chgData name="Тимур Валиев" userId="c9c29e203e616623" providerId="LiveId" clId="{5BC61F6E-E9F8-44E2-944A-33A8FA1D5316}" dt="2023-07-04T11:32:03.262" v="6861"/>
          <ac:picMkLst>
            <pc:docMk/>
            <pc:sldMk cId="2351438212" sldId="278"/>
            <ac:picMk id="59" creationId="{B773A532-6445-B1ED-001B-86A2B62C430E}"/>
          </ac:picMkLst>
        </pc:picChg>
        <pc:picChg chg="mod">
          <ac:chgData name="Тимур Валиев" userId="c9c29e203e616623" providerId="LiveId" clId="{5BC61F6E-E9F8-44E2-944A-33A8FA1D5316}" dt="2023-07-04T11:32:03.262" v="6861"/>
          <ac:picMkLst>
            <pc:docMk/>
            <pc:sldMk cId="2351438212" sldId="278"/>
            <ac:picMk id="60" creationId="{284232AB-62CC-79B1-F51B-4F1066824827}"/>
          </ac:picMkLst>
        </pc:picChg>
        <pc:picChg chg="mod">
          <ac:chgData name="Тимур Валиев" userId="c9c29e203e616623" providerId="LiveId" clId="{5BC61F6E-E9F8-44E2-944A-33A8FA1D5316}" dt="2023-07-04T11:32:03.262" v="6861"/>
          <ac:picMkLst>
            <pc:docMk/>
            <pc:sldMk cId="2351438212" sldId="278"/>
            <ac:picMk id="61" creationId="{937D2C19-A635-A582-1B3F-E569B56B8873}"/>
          </ac:picMkLst>
        </pc:picChg>
        <pc:picChg chg="mod">
          <ac:chgData name="Тимур Валиев" userId="c9c29e203e616623" providerId="LiveId" clId="{5BC61F6E-E9F8-44E2-944A-33A8FA1D5316}" dt="2023-07-04T11:32:03.262" v="6861"/>
          <ac:picMkLst>
            <pc:docMk/>
            <pc:sldMk cId="2351438212" sldId="278"/>
            <ac:picMk id="62" creationId="{843CACE7-AE93-3AD1-E392-0D1B52514FA8}"/>
          </ac:picMkLst>
        </pc:picChg>
        <pc:picChg chg="mod">
          <ac:chgData name="Тимур Валиев" userId="c9c29e203e616623" providerId="LiveId" clId="{5BC61F6E-E9F8-44E2-944A-33A8FA1D5316}" dt="2023-07-04T11:32:03.262" v="6861"/>
          <ac:picMkLst>
            <pc:docMk/>
            <pc:sldMk cId="2351438212" sldId="278"/>
            <ac:picMk id="63" creationId="{C6A3AF0B-0CC7-F848-2AA4-430B9FF4C1EE}"/>
          </ac:picMkLst>
        </pc:picChg>
        <pc:picChg chg="mod">
          <ac:chgData name="Тимур Валиев" userId="c9c29e203e616623" providerId="LiveId" clId="{5BC61F6E-E9F8-44E2-944A-33A8FA1D5316}" dt="2023-07-04T11:32:03.262" v="6861"/>
          <ac:picMkLst>
            <pc:docMk/>
            <pc:sldMk cId="2351438212" sldId="278"/>
            <ac:picMk id="64" creationId="{40311B0D-2F10-A7F8-F03C-8408433562E7}"/>
          </ac:picMkLst>
        </pc:picChg>
        <pc:picChg chg="mod">
          <ac:chgData name="Тимур Валиев" userId="c9c29e203e616623" providerId="LiveId" clId="{5BC61F6E-E9F8-44E2-944A-33A8FA1D5316}" dt="2023-07-04T11:32:03.262" v="6861"/>
          <ac:picMkLst>
            <pc:docMk/>
            <pc:sldMk cId="2351438212" sldId="278"/>
            <ac:picMk id="65" creationId="{A2D29A38-2D77-64B6-7B29-9195ACDE1425}"/>
          </ac:picMkLst>
        </pc:picChg>
        <pc:picChg chg="mod">
          <ac:chgData name="Тимур Валиев" userId="c9c29e203e616623" providerId="LiveId" clId="{5BC61F6E-E9F8-44E2-944A-33A8FA1D5316}" dt="2023-07-04T11:32:03.262" v="6861"/>
          <ac:picMkLst>
            <pc:docMk/>
            <pc:sldMk cId="2351438212" sldId="278"/>
            <ac:picMk id="66" creationId="{DF5DA404-E04A-CE5B-EEF4-4CE03F524AA0}"/>
          </ac:picMkLst>
        </pc:picChg>
        <pc:picChg chg="mod">
          <ac:chgData name="Тимур Валиев" userId="c9c29e203e616623" providerId="LiveId" clId="{5BC61F6E-E9F8-44E2-944A-33A8FA1D5316}" dt="2023-07-04T11:32:03.262" v="6861"/>
          <ac:picMkLst>
            <pc:docMk/>
            <pc:sldMk cId="2351438212" sldId="278"/>
            <ac:picMk id="67" creationId="{D61A5F68-0613-B50F-6718-27D9EE49379D}"/>
          </ac:picMkLst>
        </pc:picChg>
        <pc:picChg chg="mod">
          <ac:chgData name="Тимур Валиев" userId="c9c29e203e616623" providerId="LiveId" clId="{5BC61F6E-E9F8-44E2-944A-33A8FA1D5316}" dt="2023-07-04T11:32:03.262" v="6861"/>
          <ac:picMkLst>
            <pc:docMk/>
            <pc:sldMk cId="2351438212" sldId="278"/>
            <ac:picMk id="68" creationId="{91964217-597B-A31A-7991-7D7CC3C57642}"/>
          </ac:picMkLst>
        </pc:picChg>
        <pc:picChg chg="mod">
          <ac:chgData name="Тимур Валиев" userId="c9c29e203e616623" providerId="LiveId" clId="{5BC61F6E-E9F8-44E2-944A-33A8FA1D5316}" dt="2023-07-04T11:32:03.262" v="6861"/>
          <ac:picMkLst>
            <pc:docMk/>
            <pc:sldMk cId="2351438212" sldId="278"/>
            <ac:picMk id="69" creationId="{2738840D-0E27-487A-B414-594A8E5F7F23}"/>
          </ac:picMkLst>
        </pc:picChg>
        <pc:picChg chg="mod">
          <ac:chgData name="Тимур Валиев" userId="c9c29e203e616623" providerId="LiveId" clId="{5BC61F6E-E9F8-44E2-944A-33A8FA1D5316}" dt="2023-07-04T11:32:03.262" v="6861"/>
          <ac:picMkLst>
            <pc:docMk/>
            <pc:sldMk cId="2351438212" sldId="278"/>
            <ac:picMk id="70" creationId="{1BB6711F-C236-DA9B-92AB-34E06C5EAD9D}"/>
          </ac:picMkLst>
        </pc:picChg>
        <pc:picChg chg="mod">
          <ac:chgData name="Тимур Валиев" userId="c9c29e203e616623" providerId="LiveId" clId="{5BC61F6E-E9F8-44E2-944A-33A8FA1D5316}" dt="2023-07-04T11:32:03.262" v="6861"/>
          <ac:picMkLst>
            <pc:docMk/>
            <pc:sldMk cId="2351438212" sldId="278"/>
            <ac:picMk id="71" creationId="{0D292D15-BDFB-8D95-E50C-B9E8094675EA}"/>
          </ac:picMkLst>
        </pc:picChg>
        <pc:picChg chg="mod">
          <ac:chgData name="Тимур Валиев" userId="c9c29e203e616623" providerId="LiveId" clId="{5BC61F6E-E9F8-44E2-944A-33A8FA1D5316}" dt="2023-07-04T11:32:03.262" v="6861"/>
          <ac:picMkLst>
            <pc:docMk/>
            <pc:sldMk cId="2351438212" sldId="278"/>
            <ac:picMk id="72" creationId="{063DE045-6EBC-92C4-E2B9-13C654BB02F4}"/>
          </ac:picMkLst>
        </pc:picChg>
        <pc:picChg chg="mod">
          <ac:chgData name="Тимур Валиев" userId="c9c29e203e616623" providerId="LiveId" clId="{5BC61F6E-E9F8-44E2-944A-33A8FA1D5316}" dt="2023-07-04T11:32:03.262" v="6861"/>
          <ac:picMkLst>
            <pc:docMk/>
            <pc:sldMk cId="2351438212" sldId="278"/>
            <ac:picMk id="73" creationId="{A71722FF-C78A-567F-B903-AF3C9C6E456E}"/>
          </ac:picMkLst>
        </pc:picChg>
        <pc:picChg chg="mod">
          <ac:chgData name="Тимур Валиев" userId="c9c29e203e616623" providerId="LiveId" clId="{5BC61F6E-E9F8-44E2-944A-33A8FA1D5316}" dt="2023-07-04T11:32:03.262" v="6861"/>
          <ac:picMkLst>
            <pc:docMk/>
            <pc:sldMk cId="2351438212" sldId="278"/>
            <ac:picMk id="74" creationId="{B832FF20-2986-6382-E165-02D1DFA6A518}"/>
          </ac:picMkLst>
        </pc:picChg>
        <pc:cxnChg chg="add mod">
          <ac:chgData name="Тимур Валиев" userId="c9c29e203e616623" providerId="LiveId" clId="{5BC61F6E-E9F8-44E2-944A-33A8FA1D5316}" dt="2023-07-04T11:24:14.409" v="6751" actId="1076"/>
          <ac:cxnSpMkLst>
            <pc:docMk/>
            <pc:sldMk cId="2351438212" sldId="278"/>
            <ac:cxnSpMk id="23" creationId="{E6B88901-13FB-CD94-173D-FE0DFD7E8693}"/>
          </ac:cxnSpMkLst>
        </pc:cxnChg>
        <pc:cxnChg chg="add del mod">
          <ac:chgData name="Тимур Валиев" userId="c9c29e203e616623" providerId="LiveId" clId="{5BC61F6E-E9F8-44E2-944A-33A8FA1D5316}" dt="2023-07-04T11:30:33.353" v="6843" actId="11529"/>
          <ac:cxnSpMkLst>
            <pc:docMk/>
            <pc:sldMk cId="2351438212" sldId="278"/>
            <ac:cxnSpMk id="46" creationId="{19F490C6-3602-DB89-F2A1-F870A8BDF4EB}"/>
          </ac:cxnSpMkLst>
        </pc:cxnChg>
      </pc:sldChg>
      <pc:sldChg chg="addSp delSp modSp add mod">
        <pc:chgData name="Тимур Валиев" userId="c9c29e203e616623" providerId="LiveId" clId="{5BC61F6E-E9F8-44E2-944A-33A8FA1D5316}" dt="2023-07-04T15:18:18.777" v="7514" actId="1076"/>
        <pc:sldMkLst>
          <pc:docMk/>
          <pc:sldMk cId="1592506641" sldId="279"/>
        </pc:sldMkLst>
        <pc:spChg chg="add del">
          <ac:chgData name="Тимур Валиев" userId="c9c29e203e616623" providerId="LiveId" clId="{5BC61F6E-E9F8-44E2-944A-33A8FA1D5316}" dt="2023-07-04T11:34:26.399" v="6897" actId="21"/>
          <ac:spMkLst>
            <pc:docMk/>
            <pc:sldMk cId="1592506641" sldId="279"/>
            <ac:spMk id="7" creationId="{EBA02C1E-9CBB-4A44-6ECD-0BC030D98865}"/>
          </ac:spMkLst>
        </pc:spChg>
        <pc:spChg chg="del">
          <ac:chgData name="Тимур Валиев" userId="c9c29e203e616623" providerId="LiveId" clId="{5BC61F6E-E9F8-44E2-944A-33A8FA1D5316}" dt="2023-07-04T15:15:52.181" v="7506" actId="21"/>
          <ac:spMkLst>
            <pc:docMk/>
            <pc:sldMk cId="1592506641" sldId="279"/>
            <ac:spMk id="11" creationId="{D247DE60-AA4E-1C55-8A0B-B1A73E4DA489}"/>
          </ac:spMkLst>
        </pc:spChg>
        <pc:spChg chg="mod topLvl">
          <ac:chgData name="Тимур Валиев" userId="c9c29e203e616623" providerId="LiveId" clId="{5BC61F6E-E9F8-44E2-944A-33A8FA1D5316}" dt="2023-07-04T11:33:17.627" v="6869" actId="207"/>
          <ac:spMkLst>
            <pc:docMk/>
            <pc:sldMk cId="1592506641" sldId="279"/>
            <ac:spMk id="24" creationId="{45A420B7-2D40-CF92-CC26-32E2320CEB2C}"/>
          </ac:spMkLst>
        </pc:spChg>
        <pc:spChg chg="mod topLvl">
          <ac:chgData name="Тимур Валиев" userId="c9c29e203e616623" providerId="LiveId" clId="{5BC61F6E-E9F8-44E2-944A-33A8FA1D5316}" dt="2023-07-04T11:34:08.684" v="6894" actId="1076"/>
          <ac:spMkLst>
            <pc:docMk/>
            <pc:sldMk cId="1592506641" sldId="279"/>
            <ac:spMk id="26" creationId="{32B9083C-4BC0-3780-821A-0AAA631BAFC1}"/>
          </ac:spMkLst>
        </pc:spChg>
        <pc:spChg chg="mod">
          <ac:chgData name="Тимур Валиев" userId="c9c29e203e616623" providerId="LiveId" clId="{5BC61F6E-E9F8-44E2-944A-33A8FA1D5316}" dt="2023-07-04T11:37:04.772" v="6946" actId="1037"/>
          <ac:spMkLst>
            <pc:docMk/>
            <pc:sldMk cId="1592506641" sldId="279"/>
            <ac:spMk id="27" creationId="{1EE66514-9002-F9A6-9BF0-3E3BB8D1DFED}"/>
          </ac:spMkLst>
        </pc:spChg>
        <pc:spChg chg="mod topLvl">
          <ac:chgData name="Тимур Валиев" userId="c9c29e203e616623" providerId="LiveId" clId="{5BC61F6E-E9F8-44E2-944A-33A8FA1D5316}" dt="2023-07-04T11:33:17.627" v="6869" actId="207"/>
          <ac:spMkLst>
            <pc:docMk/>
            <pc:sldMk cId="1592506641" sldId="279"/>
            <ac:spMk id="30" creationId="{54419517-E4F6-4B19-1311-C34D68DC38D9}"/>
          </ac:spMkLst>
        </pc:spChg>
        <pc:spChg chg="mod topLvl">
          <ac:chgData name="Тимур Валиев" userId="c9c29e203e616623" providerId="LiveId" clId="{5BC61F6E-E9F8-44E2-944A-33A8FA1D5316}" dt="2023-07-04T11:34:03.811" v="6893" actId="1076"/>
          <ac:spMkLst>
            <pc:docMk/>
            <pc:sldMk cId="1592506641" sldId="279"/>
            <ac:spMk id="31" creationId="{D1135593-70AD-C64E-4993-6E1EB8C2591A}"/>
          </ac:spMkLst>
        </pc:spChg>
        <pc:spChg chg="mod">
          <ac:chgData name="Тимур Валиев" userId="c9c29e203e616623" providerId="LiveId" clId="{5BC61F6E-E9F8-44E2-944A-33A8FA1D5316}" dt="2023-07-04T11:37:04.772" v="6946" actId="1037"/>
          <ac:spMkLst>
            <pc:docMk/>
            <pc:sldMk cId="1592506641" sldId="279"/>
            <ac:spMk id="32" creationId="{B733F3B4-7335-1462-C048-0C8EA2C12579}"/>
          </ac:spMkLst>
        </pc:spChg>
        <pc:spChg chg="mod topLvl">
          <ac:chgData name="Тимур Валиев" userId="c9c29e203e616623" providerId="LiveId" clId="{5BC61F6E-E9F8-44E2-944A-33A8FA1D5316}" dt="2023-07-04T11:33:17.627" v="6869" actId="207"/>
          <ac:spMkLst>
            <pc:docMk/>
            <pc:sldMk cId="1592506641" sldId="279"/>
            <ac:spMk id="34" creationId="{55A8AE25-3818-06DD-681C-74A01AE8347E}"/>
          </ac:spMkLst>
        </pc:spChg>
        <pc:spChg chg="mod topLvl">
          <ac:chgData name="Тимур Валиев" userId="c9c29e203e616623" providerId="LiveId" clId="{5BC61F6E-E9F8-44E2-944A-33A8FA1D5316}" dt="2023-07-04T11:33:56.122" v="6892" actId="1037"/>
          <ac:spMkLst>
            <pc:docMk/>
            <pc:sldMk cId="1592506641" sldId="279"/>
            <ac:spMk id="35" creationId="{51F296ED-429D-74CF-4970-ABFCB0F2A332}"/>
          </ac:spMkLst>
        </pc:spChg>
        <pc:spChg chg="mod">
          <ac:chgData name="Тимур Валиев" userId="c9c29e203e616623" providerId="LiveId" clId="{5BC61F6E-E9F8-44E2-944A-33A8FA1D5316}" dt="2023-07-04T11:37:04.772" v="6946" actId="1037"/>
          <ac:spMkLst>
            <pc:docMk/>
            <pc:sldMk cId="1592506641" sldId="279"/>
            <ac:spMk id="36" creationId="{2532928E-4B1F-4312-176B-203BDEC6DB2C}"/>
          </ac:spMkLst>
        </pc:spChg>
        <pc:spChg chg="mod topLvl">
          <ac:chgData name="Тимур Валиев" userId="c9c29e203e616623" providerId="LiveId" clId="{5BC61F6E-E9F8-44E2-944A-33A8FA1D5316}" dt="2023-07-04T11:33:17.627" v="6869" actId="207"/>
          <ac:spMkLst>
            <pc:docMk/>
            <pc:sldMk cId="1592506641" sldId="279"/>
            <ac:spMk id="38" creationId="{C481058D-704E-C6D7-F757-FB34CFF5E721}"/>
          </ac:spMkLst>
        </pc:spChg>
        <pc:spChg chg="mod topLvl">
          <ac:chgData name="Тимур Валиев" userId="c9c29e203e616623" providerId="LiveId" clId="{5BC61F6E-E9F8-44E2-944A-33A8FA1D5316}" dt="2023-07-04T11:33:49.580" v="6887" actId="1076"/>
          <ac:spMkLst>
            <pc:docMk/>
            <pc:sldMk cId="1592506641" sldId="279"/>
            <ac:spMk id="39" creationId="{B1C73EAB-2023-2272-27AE-3D484A93EDE0}"/>
          </ac:spMkLst>
        </pc:spChg>
        <pc:spChg chg="mod">
          <ac:chgData name="Тимур Валиев" userId="c9c29e203e616623" providerId="LiveId" clId="{5BC61F6E-E9F8-44E2-944A-33A8FA1D5316}" dt="2023-07-04T11:37:04.772" v="6946" actId="1037"/>
          <ac:spMkLst>
            <pc:docMk/>
            <pc:sldMk cId="1592506641" sldId="279"/>
            <ac:spMk id="40" creationId="{A3B8206E-6585-07E3-2EB1-5F5D98C8CDB0}"/>
          </ac:spMkLst>
        </pc:spChg>
        <pc:spChg chg="mod topLvl">
          <ac:chgData name="Тимур Валиев" userId="c9c29e203e616623" providerId="LiveId" clId="{5BC61F6E-E9F8-44E2-944A-33A8FA1D5316}" dt="2023-07-04T11:35:18.561" v="6914" actId="12789"/>
          <ac:spMkLst>
            <pc:docMk/>
            <pc:sldMk cId="1592506641" sldId="279"/>
            <ac:spMk id="42" creationId="{8DA3C116-7A43-23DD-A9B0-566635A98903}"/>
          </ac:spMkLst>
        </pc:spChg>
        <pc:spChg chg="mod topLvl">
          <ac:chgData name="Тимур Валиев" userId="c9c29e203e616623" providerId="LiveId" clId="{5BC61F6E-E9F8-44E2-944A-33A8FA1D5316}" dt="2023-07-04T11:35:05.946" v="6913" actId="12789"/>
          <ac:spMkLst>
            <pc:docMk/>
            <pc:sldMk cId="1592506641" sldId="279"/>
            <ac:spMk id="43" creationId="{2F396980-89C8-14F9-E8B2-8F41698C987E}"/>
          </ac:spMkLst>
        </pc:spChg>
        <pc:spChg chg="mod">
          <ac:chgData name="Тимур Валиев" userId="c9c29e203e616623" providerId="LiveId" clId="{5BC61F6E-E9F8-44E2-944A-33A8FA1D5316}" dt="2023-07-04T11:37:04.772" v="6946" actId="1037"/>
          <ac:spMkLst>
            <pc:docMk/>
            <pc:sldMk cId="1592506641" sldId="279"/>
            <ac:spMk id="44" creationId="{B57ED119-7070-2506-8065-6D57D854C1D7}"/>
          </ac:spMkLst>
        </pc:spChg>
        <pc:grpChg chg="del">
          <ac:chgData name="Тимур Валиев" userId="c9c29e203e616623" providerId="LiveId" clId="{5BC61F6E-E9F8-44E2-944A-33A8FA1D5316}" dt="2023-07-04T11:33:05.054" v="6868" actId="165"/>
          <ac:grpSpMkLst>
            <pc:docMk/>
            <pc:sldMk cId="1592506641" sldId="279"/>
            <ac:grpSpMk id="28" creationId="{AA429C52-67D3-9339-8968-57D6E38A07AA}"/>
          </ac:grpSpMkLst>
        </pc:grpChg>
        <pc:grpChg chg="del">
          <ac:chgData name="Тимур Валиев" userId="c9c29e203e616623" providerId="LiveId" clId="{5BC61F6E-E9F8-44E2-944A-33A8FA1D5316}" dt="2023-07-04T11:33:05.054" v="6868" actId="165"/>
          <ac:grpSpMkLst>
            <pc:docMk/>
            <pc:sldMk cId="1592506641" sldId="279"/>
            <ac:grpSpMk id="29" creationId="{BAC52E5A-8BC1-A790-36B1-F209376726A6}"/>
          </ac:grpSpMkLst>
        </pc:grpChg>
        <pc:grpChg chg="del">
          <ac:chgData name="Тимур Валиев" userId="c9c29e203e616623" providerId="LiveId" clId="{5BC61F6E-E9F8-44E2-944A-33A8FA1D5316}" dt="2023-07-04T11:33:05.054" v="6868" actId="165"/>
          <ac:grpSpMkLst>
            <pc:docMk/>
            <pc:sldMk cId="1592506641" sldId="279"/>
            <ac:grpSpMk id="33" creationId="{8211B6D7-1BFF-2EA2-991E-41C922025260}"/>
          </ac:grpSpMkLst>
        </pc:grpChg>
        <pc:grpChg chg="del">
          <ac:chgData name="Тимур Валиев" userId="c9c29e203e616623" providerId="LiveId" clId="{5BC61F6E-E9F8-44E2-944A-33A8FA1D5316}" dt="2023-07-04T11:33:05.054" v="6868" actId="165"/>
          <ac:grpSpMkLst>
            <pc:docMk/>
            <pc:sldMk cId="1592506641" sldId="279"/>
            <ac:grpSpMk id="37" creationId="{BB6616C1-23EB-1597-3DE2-6DB764AE94DA}"/>
          </ac:grpSpMkLst>
        </pc:grpChg>
        <pc:grpChg chg="del">
          <ac:chgData name="Тимур Валиев" userId="c9c29e203e616623" providerId="LiveId" clId="{5BC61F6E-E9F8-44E2-944A-33A8FA1D5316}" dt="2023-07-04T11:33:05.054" v="6868" actId="165"/>
          <ac:grpSpMkLst>
            <pc:docMk/>
            <pc:sldMk cId="1592506641" sldId="279"/>
            <ac:grpSpMk id="41" creationId="{992968C6-C58D-C26A-79E9-C072BD722D8C}"/>
          </ac:grpSpMkLst>
        </pc:grpChg>
        <pc:grpChg chg="mod">
          <ac:chgData name="Тимур Валиев" userId="c9c29e203e616623" providerId="LiveId" clId="{5BC61F6E-E9F8-44E2-944A-33A8FA1D5316}" dt="2023-07-04T15:18:18.777" v="7514" actId="1076"/>
          <ac:grpSpMkLst>
            <pc:docMk/>
            <pc:sldMk cId="1592506641" sldId="279"/>
            <ac:grpSpMk id="48" creationId="{137BF36A-2887-0BE3-D4F3-1FFD15B11338}"/>
          </ac:grpSpMkLst>
        </pc:grpChg>
        <pc:picChg chg="mod">
          <ac:chgData name="Тимур Валиев" userId="c9c29e203e616623" providerId="LiveId" clId="{5BC61F6E-E9F8-44E2-944A-33A8FA1D5316}" dt="2023-07-04T15:18:17.569" v="7513" actId="14100"/>
          <ac:picMkLst>
            <pc:docMk/>
            <pc:sldMk cId="1592506641" sldId="279"/>
            <ac:picMk id="20" creationId="{7623C8F2-EAC1-A799-740B-894881C04532}"/>
          </ac:picMkLst>
        </pc:picChg>
      </pc:sldChg>
      <pc:sldChg chg="addSp delSp modSp new mod ord">
        <pc:chgData name="Тимур Валиев" userId="c9c29e203e616623" providerId="LiveId" clId="{5BC61F6E-E9F8-44E2-944A-33A8FA1D5316}" dt="2023-07-04T15:15:58.670" v="7507" actId="21"/>
        <pc:sldMkLst>
          <pc:docMk/>
          <pc:sldMk cId="1191491875" sldId="280"/>
        </pc:sldMkLst>
        <pc:spChg chg="del">
          <ac:chgData name="Тимур Валиев" userId="c9c29e203e616623" providerId="LiveId" clId="{5BC61F6E-E9F8-44E2-944A-33A8FA1D5316}" dt="2023-07-04T11:40:30.982" v="6960" actId="21"/>
          <ac:spMkLst>
            <pc:docMk/>
            <pc:sldMk cId="1191491875" sldId="280"/>
            <ac:spMk id="2" creationId="{9CC9742B-D38A-6CEB-1EAA-0EECD16A0762}"/>
          </ac:spMkLst>
        </pc:spChg>
        <pc:spChg chg="del">
          <ac:chgData name="Тимур Валиев" userId="c9c29e203e616623" providerId="LiveId" clId="{5BC61F6E-E9F8-44E2-944A-33A8FA1D5316}" dt="2023-07-04T11:40:30.982" v="6960" actId="21"/>
          <ac:spMkLst>
            <pc:docMk/>
            <pc:sldMk cId="1191491875" sldId="280"/>
            <ac:spMk id="3" creationId="{A8EC1710-3BB1-DCA2-D3C2-7573291B03A6}"/>
          </ac:spMkLst>
        </pc:spChg>
        <pc:spChg chg="mod">
          <ac:chgData name="Тимур Валиев" userId="c9c29e203e616623" providerId="LiveId" clId="{5BC61F6E-E9F8-44E2-944A-33A8FA1D5316}" dt="2023-07-04T11:55:50.857" v="6963"/>
          <ac:spMkLst>
            <pc:docMk/>
            <pc:sldMk cId="1191491875" sldId="280"/>
            <ac:spMk id="11" creationId="{95FE4C76-6018-06E9-E767-1ABC8437704F}"/>
          </ac:spMkLst>
        </pc:spChg>
        <pc:spChg chg="mod">
          <ac:chgData name="Тимур Валиев" userId="c9c29e203e616623" providerId="LiveId" clId="{5BC61F6E-E9F8-44E2-944A-33A8FA1D5316}" dt="2023-07-04T11:56:12.567" v="6970"/>
          <ac:spMkLst>
            <pc:docMk/>
            <pc:sldMk cId="1191491875" sldId="280"/>
            <ac:spMk id="39" creationId="{D24B08E6-9835-F4E1-310A-325180F98606}"/>
          </ac:spMkLst>
        </pc:spChg>
        <pc:spChg chg="add mod">
          <ac:chgData name="Тимур Валиев" userId="c9c29e203e616623" providerId="LiveId" clId="{5BC61F6E-E9F8-44E2-944A-33A8FA1D5316}" dt="2023-07-04T11:57:00.092" v="6978" actId="207"/>
          <ac:spMkLst>
            <pc:docMk/>
            <pc:sldMk cId="1191491875" sldId="280"/>
            <ac:spMk id="60" creationId="{5FC4CCBB-90B4-2721-0AD1-10785549B48C}"/>
          </ac:spMkLst>
        </pc:spChg>
        <pc:spChg chg="add mod">
          <ac:chgData name="Тимур Валиев" userId="c9c29e203e616623" providerId="LiveId" clId="{5BC61F6E-E9F8-44E2-944A-33A8FA1D5316}" dt="2023-07-04T11:56:39.245" v="6974"/>
          <ac:spMkLst>
            <pc:docMk/>
            <pc:sldMk cId="1191491875" sldId="280"/>
            <ac:spMk id="61" creationId="{06097C0C-162E-3A5B-FD91-EDF5AC66FCD4}"/>
          </ac:spMkLst>
        </pc:spChg>
        <pc:spChg chg="add mod">
          <ac:chgData name="Тимур Валиев" userId="c9c29e203e616623" providerId="LiveId" clId="{5BC61F6E-E9F8-44E2-944A-33A8FA1D5316}" dt="2023-07-04T11:56:39.245" v="6974"/>
          <ac:spMkLst>
            <pc:docMk/>
            <pc:sldMk cId="1191491875" sldId="280"/>
            <ac:spMk id="62" creationId="{8BB92941-D342-36FA-5978-30AF7B19EEF9}"/>
          </ac:spMkLst>
        </pc:spChg>
        <pc:spChg chg="add mod">
          <ac:chgData name="Тимур Валиев" userId="c9c29e203e616623" providerId="LiveId" clId="{5BC61F6E-E9F8-44E2-944A-33A8FA1D5316}" dt="2023-07-04T12:07:29.155" v="7285" actId="1076"/>
          <ac:spMkLst>
            <pc:docMk/>
            <pc:sldMk cId="1191491875" sldId="280"/>
            <ac:spMk id="63" creationId="{565BDEB7-D504-E612-9DF6-D69FDCEEE4E4}"/>
          </ac:spMkLst>
        </pc:spChg>
        <pc:spChg chg="add del mod">
          <ac:chgData name="Тимур Валиев" userId="c9c29e203e616623" providerId="LiveId" clId="{5BC61F6E-E9F8-44E2-944A-33A8FA1D5316}" dt="2023-07-04T12:10:48.192" v="7309"/>
          <ac:spMkLst>
            <pc:docMk/>
            <pc:sldMk cId="1191491875" sldId="280"/>
            <ac:spMk id="64" creationId="{3720E508-02DC-74D1-6C1B-9590D9A66D67}"/>
          </ac:spMkLst>
        </pc:spChg>
        <pc:spChg chg="add mod">
          <ac:chgData name="Тимур Валиев" userId="c9c29e203e616623" providerId="LiveId" clId="{5BC61F6E-E9F8-44E2-944A-33A8FA1D5316}" dt="2023-07-04T12:00:48.967" v="7145"/>
          <ac:spMkLst>
            <pc:docMk/>
            <pc:sldMk cId="1191491875" sldId="280"/>
            <ac:spMk id="65" creationId="{6E042218-A1A4-E8A2-4BFA-433487AF4930}"/>
          </ac:spMkLst>
        </pc:spChg>
        <pc:spChg chg="add mod">
          <ac:chgData name="Тимур Валиев" userId="c9c29e203e616623" providerId="LiveId" clId="{5BC61F6E-E9F8-44E2-944A-33A8FA1D5316}" dt="2023-07-04T12:02:59.083" v="7157" actId="1076"/>
          <ac:spMkLst>
            <pc:docMk/>
            <pc:sldMk cId="1191491875" sldId="280"/>
            <ac:spMk id="68" creationId="{E9B68629-57C9-1CBC-A7A7-6B44EBE02D7D}"/>
          </ac:spMkLst>
        </pc:spChg>
        <pc:spChg chg="add mod">
          <ac:chgData name="Тимур Валиев" userId="c9c29e203e616623" providerId="LiveId" clId="{5BC61F6E-E9F8-44E2-944A-33A8FA1D5316}" dt="2023-07-04T12:07:43.920" v="7287" actId="1076"/>
          <ac:spMkLst>
            <pc:docMk/>
            <pc:sldMk cId="1191491875" sldId="280"/>
            <ac:spMk id="71" creationId="{CADBFF37-AC72-BB5C-3C1D-A5FD474866DA}"/>
          </ac:spMkLst>
        </pc:spChg>
        <pc:spChg chg="add mod">
          <ac:chgData name="Тимур Валиев" userId="c9c29e203e616623" providerId="LiveId" clId="{5BC61F6E-E9F8-44E2-944A-33A8FA1D5316}" dt="2023-07-04T12:07:43.920" v="7287" actId="1076"/>
          <ac:spMkLst>
            <pc:docMk/>
            <pc:sldMk cId="1191491875" sldId="280"/>
            <ac:spMk id="73" creationId="{AC50C091-F45C-166E-1D20-CEDB10C6710E}"/>
          </ac:spMkLst>
        </pc:spChg>
        <pc:spChg chg="add mod">
          <ac:chgData name="Тимур Валиев" userId="c9c29e203e616623" providerId="LiveId" clId="{5BC61F6E-E9F8-44E2-944A-33A8FA1D5316}" dt="2023-07-04T12:08:04.530" v="7290" actId="20577"/>
          <ac:spMkLst>
            <pc:docMk/>
            <pc:sldMk cId="1191491875" sldId="280"/>
            <ac:spMk id="74" creationId="{697C02BD-4027-A3A1-318F-2776326ECD84}"/>
          </ac:spMkLst>
        </pc:spChg>
        <pc:grpChg chg="add del mod">
          <ac:chgData name="Тимур Валиев" userId="c9c29e203e616623" providerId="LiveId" clId="{5BC61F6E-E9F8-44E2-944A-33A8FA1D5316}" dt="2023-07-04T11:55:58.091" v="6968"/>
          <ac:grpSpMkLst>
            <pc:docMk/>
            <pc:sldMk cId="1191491875" sldId="280"/>
            <ac:grpSpMk id="6" creationId="{BAA4CCEA-BCBD-90B8-46F7-941B1F618668}"/>
          </ac:grpSpMkLst>
        </pc:grpChg>
        <pc:grpChg chg="mod">
          <ac:chgData name="Тимур Валиев" userId="c9c29e203e616623" providerId="LiveId" clId="{5BC61F6E-E9F8-44E2-944A-33A8FA1D5316}" dt="2023-07-04T11:55:50.857" v="6963"/>
          <ac:grpSpMkLst>
            <pc:docMk/>
            <pc:sldMk cId="1191491875" sldId="280"/>
            <ac:grpSpMk id="8" creationId="{8C4E7AAC-F4FD-81C6-94CF-596AFA749499}"/>
          </ac:grpSpMkLst>
        </pc:grpChg>
        <pc:grpChg chg="mod">
          <ac:chgData name="Тимур Валиев" userId="c9c29e203e616623" providerId="LiveId" clId="{5BC61F6E-E9F8-44E2-944A-33A8FA1D5316}" dt="2023-07-04T11:55:50.857" v="6963"/>
          <ac:grpSpMkLst>
            <pc:docMk/>
            <pc:sldMk cId="1191491875" sldId="280"/>
            <ac:grpSpMk id="9" creationId="{8E15E30B-8C5B-05F6-9C5D-084AD57EF057}"/>
          </ac:grpSpMkLst>
        </pc:grpChg>
        <pc:grpChg chg="add mod ord">
          <ac:chgData name="Тимур Валиев" userId="c9c29e203e616623" providerId="LiveId" clId="{5BC61F6E-E9F8-44E2-944A-33A8FA1D5316}" dt="2023-07-04T11:57:15.243" v="7031" actId="167"/>
          <ac:grpSpMkLst>
            <pc:docMk/>
            <pc:sldMk cId="1191491875" sldId="280"/>
            <ac:grpSpMk id="32" creationId="{9DABF97A-77D7-96E2-DCC1-AB353BE88314}"/>
          </ac:grpSpMkLst>
        </pc:grpChg>
        <pc:grpChg chg="mod">
          <ac:chgData name="Тимур Валиев" userId="c9c29e203e616623" providerId="LiveId" clId="{5BC61F6E-E9F8-44E2-944A-33A8FA1D5316}" dt="2023-07-04T11:56:12.567" v="6970"/>
          <ac:grpSpMkLst>
            <pc:docMk/>
            <pc:sldMk cId="1191491875" sldId="280"/>
            <ac:grpSpMk id="33" creationId="{33926A80-207B-D479-E9B6-9F94F6D83C7A}"/>
          </ac:grpSpMkLst>
        </pc:grpChg>
        <pc:grpChg chg="mod">
          <ac:chgData name="Тимур Валиев" userId="c9c29e203e616623" providerId="LiveId" clId="{5BC61F6E-E9F8-44E2-944A-33A8FA1D5316}" dt="2023-07-04T11:56:12.567" v="6970"/>
          <ac:grpSpMkLst>
            <pc:docMk/>
            <pc:sldMk cId="1191491875" sldId="280"/>
            <ac:grpSpMk id="36" creationId="{D8B64878-C541-CE0B-B8CA-48763F849B6D}"/>
          </ac:grpSpMkLst>
        </pc:grpChg>
        <pc:grpChg chg="mod">
          <ac:chgData name="Тимур Валиев" userId="c9c29e203e616623" providerId="LiveId" clId="{5BC61F6E-E9F8-44E2-944A-33A8FA1D5316}" dt="2023-07-04T11:56:12.567" v="6970"/>
          <ac:grpSpMkLst>
            <pc:docMk/>
            <pc:sldMk cId="1191491875" sldId="280"/>
            <ac:grpSpMk id="37" creationId="{AFFE2345-2C3E-BCF1-9981-AF4988DD7BB3}"/>
          </ac:grpSpMkLst>
        </pc:grpChg>
        <pc:picChg chg="add del mod">
          <ac:chgData name="Тимур Валиев" userId="c9c29e203e616623" providerId="LiveId" clId="{5BC61F6E-E9F8-44E2-944A-33A8FA1D5316}" dt="2023-07-04T15:15:58.670" v="7507" actId="21"/>
          <ac:picMkLst>
            <pc:docMk/>
            <pc:sldMk cId="1191491875" sldId="280"/>
            <ac:picMk id="5" creationId="{41BA65A4-A909-A3F3-4FDC-EE91A64CBFEA}"/>
          </ac:picMkLst>
        </pc:picChg>
        <pc:picChg chg="mod">
          <ac:chgData name="Тимур Валиев" userId="c9c29e203e616623" providerId="LiveId" clId="{5BC61F6E-E9F8-44E2-944A-33A8FA1D5316}" dt="2023-07-04T11:55:50.857" v="6963"/>
          <ac:picMkLst>
            <pc:docMk/>
            <pc:sldMk cId="1191491875" sldId="280"/>
            <ac:picMk id="7" creationId="{0F0CFFF5-EFCE-43FD-492A-A0F6DCAE8454}"/>
          </ac:picMkLst>
        </pc:picChg>
        <pc:picChg chg="mod">
          <ac:chgData name="Тимур Валиев" userId="c9c29e203e616623" providerId="LiveId" clId="{5BC61F6E-E9F8-44E2-944A-33A8FA1D5316}" dt="2023-07-04T11:55:50.857" v="6963"/>
          <ac:picMkLst>
            <pc:docMk/>
            <pc:sldMk cId="1191491875" sldId="280"/>
            <ac:picMk id="10" creationId="{E800C542-B140-D929-57EC-D1F66559008C}"/>
          </ac:picMkLst>
        </pc:picChg>
        <pc:picChg chg="mod">
          <ac:chgData name="Тимур Валиев" userId="c9c29e203e616623" providerId="LiveId" clId="{5BC61F6E-E9F8-44E2-944A-33A8FA1D5316}" dt="2023-07-04T11:55:50.857" v="6963"/>
          <ac:picMkLst>
            <pc:docMk/>
            <pc:sldMk cId="1191491875" sldId="280"/>
            <ac:picMk id="12" creationId="{0F8AFD29-A9EA-6D0C-15A4-B02FF22B95D1}"/>
          </ac:picMkLst>
        </pc:picChg>
        <pc:picChg chg="mod">
          <ac:chgData name="Тимур Валиев" userId="c9c29e203e616623" providerId="LiveId" clId="{5BC61F6E-E9F8-44E2-944A-33A8FA1D5316}" dt="2023-07-04T11:55:50.857" v="6963"/>
          <ac:picMkLst>
            <pc:docMk/>
            <pc:sldMk cId="1191491875" sldId="280"/>
            <ac:picMk id="13" creationId="{BBB78781-58AA-5B88-D8B9-7EAD7D1448C5}"/>
          </ac:picMkLst>
        </pc:picChg>
        <pc:picChg chg="mod">
          <ac:chgData name="Тимур Валиев" userId="c9c29e203e616623" providerId="LiveId" clId="{5BC61F6E-E9F8-44E2-944A-33A8FA1D5316}" dt="2023-07-04T11:55:50.857" v="6963"/>
          <ac:picMkLst>
            <pc:docMk/>
            <pc:sldMk cId="1191491875" sldId="280"/>
            <ac:picMk id="14" creationId="{C4957D22-19AB-8182-EE52-D070EF5F059F}"/>
          </ac:picMkLst>
        </pc:picChg>
        <pc:picChg chg="mod">
          <ac:chgData name="Тимур Валиев" userId="c9c29e203e616623" providerId="LiveId" clId="{5BC61F6E-E9F8-44E2-944A-33A8FA1D5316}" dt="2023-07-04T11:55:50.857" v="6963"/>
          <ac:picMkLst>
            <pc:docMk/>
            <pc:sldMk cId="1191491875" sldId="280"/>
            <ac:picMk id="15" creationId="{64C4EFFB-6FA6-6E6D-09CC-F195461FDBA4}"/>
          </ac:picMkLst>
        </pc:picChg>
        <pc:picChg chg="mod">
          <ac:chgData name="Тимур Валиев" userId="c9c29e203e616623" providerId="LiveId" clId="{5BC61F6E-E9F8-44E2-944A-33A8FA1D5316}" dt="2023-07-04T11:55:50.857" v="6963"/>
          <ac:picMkLst>
            <pc:docMk/>
            <pc:sldMk cId="1191491875" sldId="280"/>
            <ac:picMk id="16" creationId="{71D652C0-89B2-E17B-5783-8E987284A47B}"/>
          </ac:picMkLst>
        </pc:picChg>
        <pc:picChg chg="mod">
          <ac:chgData name="Тимур Валиев" userId="c9c29e203e616623" providerId="LiveId" clId="{5BC61F6E-E9F8-44E2-944A-33A8FA1D5316}" dt="2023-07-04T11:55:50.857" v="6963"/>
          <ac:picMkLst>
            <pc:docMk/>
            <pc:sldMk cId="1191491875" sldId="280"/>
            <ac:picMk id="17" creationId="{9A5921C8-12E8-D677-5E63-23C07546555E}"/>
          </ac:picMkLst>
        </pc:picChg>
        <pc:picChg chg="mod">
          <ac:chgData name="Тимур Валиев" userId="c9c29e203e616623" providerId="LiveId" clId="{5BC61F6E-E9F8-44E2-944A-33A8FA1D5316}" dt="2023-07-04T11:55:50.857" v="6963"/>
          <ac:picMkLst>
            <pc:docMk/>
            <pc:sldMk cId="1191491875" sldId="280"/>
            <ac:picMk id="18" creationId="{39E04A1E-933F-A2B2-E612-2FC5E8557DF1}"/>
          </ac:picMkLst>
        </pc:picChg>
        <pc:picChg chg="mod">
          <ac:chgData name="Тимур Валиев" userId="c9c29e203e616623" providerId="LiveId" clId="{5BC61F6E-E9F8-44E2-944A-33A8FA1D5316}" dt="2023-07-04T11:55:50.857" v="6963"/>
          <ac:picMkLst>
            <pc:docMk/>
            <pc:sldMk cId="1191491875" sldId="280"/>
            <ac:picMk id="19" creationId="{F3AA311B-61CD-8A51-3276-D05EBE43D8F7}"/>
          </ac:picMkLst>
        </pc:picChg>
        <pc:picChg chg="mod">
          <ac:chgData name="Тимур Валиев" userId="c9c29e203e616623" providerId="LiveId" clId="{5BC61F6E-E9F8-44E2-944A-33A8FA1D5316}" dt="2023-07-04T11:55:50.857" v="6963"/>
          <ac:picMkLst>
            <pc:docMk/>
            <pc:sldMk cId="1191491875" sldId="280"/>
            <ac:picMk id="20" creationId="{AB745A14-2745-76D4-F53C-C956F5085BF3}"/>
          </ac:picMkLst>
        </pc:picChg>
        <pc:picChg chg="mod">
          <ac:chgData name="Тимур Валиев" userId="c9c29e203e616623" providerId="LiveId" clId="{5BC61F6E-E9F8-44E2-944A-33A8FA1D5316}" dt="2023-07-04T11:55:50.857" v="6963"/>
          <ac:picMkLst>
            <pc:docMk/>
            <pc:sldMk cId="1191491875" sldId="280"/>
            <ac:picMk id="21" creationId="{BA6C0C6A-91F1-8785-D603-659747A3BC06}"/>
          </ac:picMkLst>
        </pc:picChg>
        <pc:picChg chg="mod">
          <ac:chgData name="Тимур Валиев" userId="c9c29e203e616623" providerId="LiveId" clId="{5BC61F6E-E9F8-44E2-944A-33A8FA1D5316}" dt="2023-07-04T11:55:50.857" v="6963"/>
          <ac:picMkLst>
            <pc:docMk/>
            <pc:sldMk cId="1191491875" sldId="280"/>
            <ac:picMk id="22" creationId="{6C9D7E4D-AD05-C837-6DEB-C38D45BC6A5C}"/>
          </ac:picMkLst>
        </pc:picChg>
        <pc:picChg chg="mod">
          <ac:chgData name="Тимур Валиев" userId="c9c29e203e616623" providerId="LiveId" clId="{5BC61F6E-E9F8-44E2-944A-33A8FA1D5316}" dt="2023-07-04T11:55:50.857" v="6963"/>
          <ac:picMkLst>
            <pc:docMk/>
            <pc:sldMk cId="1191491875" sldId="280"/>
            <ac:picMk id="23" creationId="{F4FEE092-74A0-1EAB-D9F1-A8C283683E52}"/>
          </ac:picMkLst>
        </pc:picChg>
        <pc:picChg chg="mod">
          <ac:chgData name="Тимур Валиев" userId="c9c29e203e616623" providerId="LiveId" clId="{5BC61F6E-E9F8-44E2-944A-33A8FA1D5316}" dt="2023-07-04T11:55:50.857" v="6963"/>
          <ac:picMkLst>
            <pc:docMk/>
            <pc:sldMk cId="1191491875" sldId="280"/>
            <ac:picMk id="24" creationId="{442B98F8-590E-3CC8-774A-F6A54EB82D5A}"/>
          </ac:picMkLst>
        </pc:picChg>
        <pc:picChg chg="mod">
          <ac:chgData name="Тимур Валиев" userId="c9c29e203e616623" providerId="LiveId" clId="{5BC61F6E-E9F8-44E2-944A-33A8FA1D5316}" dt="2023-07-04T11:55:50.857" v="6963"/>
          <ac:picMkLst>
            <pc:docMk/>
            <pc:sldMk cId="1191491875" sldId="280"/>
            <ac:picMk id="25" creationId="{34E708F6-D707-34D5-1CC5-140960D56010}"/>
          </ac:picMkLst>
        </pc:picChg>
        <pc:picChg chg="mod">
          <ac:chgData name="Тимур Валиев" userId="c9c29e203e616623" providerId="LiveId" clId="{5BC61F6E-E9F8-44E2-944A-33A8FA1D5316}" dt="2023-07-04T11:55:50.857" v="6963"/>
          <ac:picMkLst>
            <pc:docMk/>
            <pc:sldMk cId="1191491875" sldId="280"/>
            <ac:picMk id="26" creationId="{1AD35710-5998-9FCF-2423-36A9E934EEE4}"/>
          </ac:picMkLst>
        </pc:picChg>
        <pc:picChg chg="mod">
          <ac:chgData name="Тимур Валиев" userId="c9c29e203e616623" providerId="LiveId" clId="{5BC61F6E-E9F8-44E2-944A-33A8FA1D5316}" dt="2023-07-04T11:55:50.857" v="6963"/>
          <ac:picMkLst>
            <pc:docMk/>
            <pc:sldMk cId="1191491875" sldId="280"/>
            <ac:picMk id="27" creationId="{6BECEAA4-8AB3-C369-0934-3AB60E920359}"/>
          </ac:picMkLst>
        </pc:picChg>
        <pc:picChg chg="mod">
          <ac:chgData name="Тимур Валиев" userId="c9c29e203e616623" providerId="LiveId" clId="{5BC61F6E-E9F8-44E2-944A-33A8FA1D5316}" dt="2023-07-04T11:55:50.857" v="6963"/>
          <ac:picMkLst>
            <pc:docMk/>
            <pc:sldMk cId="1191491875" sldId="280"/>
            <ac:picMk id="28" creationId="{B2543456-3C83-9786-6BB2-A8929EB0C144}"/>
          </ac:picMkLst>
        </pc:picChg>
        <pc:picChg chg="mod">
          <ac:chgData name="Тимур Валиев" userId="c9c29e203e616623" providerId="LiveId" clId="{5BC61F6E-E9F8-44E2-944A-33A8FA1D5316}" dt="2023-07-04T11:55:50.857" v="6963"/>
          <ac:picMkLst>
            <pc:docMk/>
            <pc:sldMk cId="1191491875" sldId="280"/>
            <ac:picMk id="29" creationId="{999A19FD-F2B4-F40A-E6F2-3DFBBBC72DEA}"/>
          </ac:picMkLst>
        </pc:picChg>
        <pc:picChg chg="mod">
          <ac:chgData name="Тимур Валиев" userId="c9c29e203e616623" providerId="LiveId" clId="{5BC61F6E-E9F8-44E2-944A-33A8FA1D5316}" dt="2023-07-04T11:55:50.857" v="6963"/>
          <ac:picMkLst>
            <pc:docMk/>
            <pc:sldMk cId="1191491875" sldId="280"/>
            <ac:picMk id="30" creationId="{66E0E06B-9F34-3299-794D-04FF4F877ABB}"/>
          </ac:picMkLst>
        </pc:picChg>
        <pc:picChg chg="mod">
          <ac:chgData name="Тимур Валиев" userId="c9c29e203e616623" providerId="LiveId" clId="{5BC61F6E-E9F8-44E2-944A-33A8FA1D5316}" dt="2023-07-04T11:55:50.857" v="6963"/>
          <ac:picMkLst>
            <pc:docMk/>
            <pc:sldMk cId="1191491875" sldId="280"/>
            <ac:picMk id="31" creationId="{35111B8E-28C6-EB2E-44FA-30A8EFBBC681}"/>
          </ac:picMkLst>
        </pc:picChg>
        <pc:picChg chg="mod">
          <ac:chgData name="Тимур Валиев" userId="c9c29e203e616623" providerId="LiveId" clId="{5BC61F6E-E9F8-44E2-944A-33A8FA1D5316}" dt="2023-07-04T11:56:12.567" v="6970"/>
          <ac:picMkLst>
            <pc:docMk/>
            <pc:sldMk cId="1191491875" sldId="280"/>
            <ac:picMk id="34" creationId="{193C744F-3537-1351-D12B-81084FDA19D1}"/>
          </ac:picMkLst>
        </pc:picChg>
        <pc:picChg chg="mod">
          <ac:chgData name="Тимур Валиев" userId="c9c29e203e616623" providerId="LiveId" clId="{5BC61F6E-E9F8-44E2-944A-33A8FA1D5316}" dt="2023-07-04T11:56:12.567" v="6970"/>
          <ac:picMkLst>
            <pc:docMk/>
            <pc:sldMk cId="1191491875" sldId="280"/>
            <ac:picMk id="35" creationId="{D0F15491-080F-4CE2-7AD0-6A59D6ECA54D}"/>
          </ac:picMkLst>
        </pc:picChg>
        <pc:picChg chg="mod">
          <ac:chgData name="Тимур Валиев" userId="c9c29e203e616623" providerId="LiveId" clId="{5BC61F6E-E9F8-44E2-944A-33A8FA1D5316}" dt="2023-07-04T11:56:12.567" v="6970"/>
          <ac:picMkLst>
            <pc:docMk/>
            <pc:sldMk cId="1191491875" sldId="280"/>
            <ac:picMk id="38" creationId="{E764FA0C-3F00-F02C-0FF8-BDBB93D024E9}"/>
          </ac:picMkLst>
        </pc:picChg>
        <pc:picChg chg="mod">
          <ac:chgData name="Тимур Валиев" userId="c9c29e203e616623" providerId="LiveId" clId="{5BC61F6E-E9F8-44E2-944A-33A8FA1D5316}" dt="2023-07-04T11:56:12.567" v="6970"/>
          <ac:picMkLst>
            <pc:docMk/>
            <pc:sldMk cId="1191491875" sldId="280"/>
            <ac:picMk id="40" creationId="{FF7FD98A-158F-04A6-3CEB-8C8FFE7097E6}"/>
          </ac:picMkLst>
        </pc:picChg>
        <pc:picChg chg="mod">
          <ac:chgData name="Тимур Валиев" userId="c9c29e203e616623" providerId="LiveId" clId="{5BC61F6E-E9F8-44E2-944A-33A8FA1D5316}" dt="2023-07-04T11:56:12.567" v="6970"/>
          <ac:picMkLst>
            <pc:docMk/>
            <pc:sldMk cId="1191491875" sldId="280"/>
            <ac:picMk id="41" creationId="{4607C499-C922-F198-7C2C-E72F8182A1DC}"/>
          </ac:picMkLst>
        </pc:picChg>
        <pc:picChg chg="mod">
          <ac:chgData name="Тимур Валиев" userId="c9c29e203e616623" providerId="LiveId" clId="{5BC61F6E-E9F8-44E2-944A-33A8FA1D5316}" dt="2023-07-04T11:56:12.567" v="6970"/>
          <ac:picMkLst>
            <pc:docMk/>
            <pc:sldMk cId="1191491875" sldId="280"/>
            <ac:picMk id="42" creationId="{7A5E8C01-733B-2502-297F-C1FAA8665A50}"/>
          </ac:picMkLst>
        </pc:picChg>
        <pc:picChg chg="mod">
          <ac:chgData name="Тимур Валиев" userId="c9c29e203e616623" providerId="LiveId" clId="{5BC61F6E-E9F8-44E2-944A-33A8FA1D5316}" dt="2023-07-04T11:56:12.567" v="6970"/>
          <ac:picMkLst>
            <pc:docMk/>
            <pc:sldMk cId="1191491875" sldId="280"/>
            <ac:picMk id="43" creationId="{B3DCF167-49F3-88E3-180E-C004473771CB}"/>
          </ac:picMkLst>
        </pc:picChg>
        <pc:picChg chg="mod">
          <ac:chgData name="Тимур Валиев" userId="c9c29e203e616623" providerId="LiveId" clId="{5BC61F6E-E9F8-44E2-944A-33A8FA1D5316}" dt="2023-07-04T11:56:12.567" v="6970"/>
          <ac:picMkLst>
            <pc:docMk/>
            <pc:sldMk cId="1191491875" sldId="280"/>
            <ac:picMk id="44" creationId="{A3AC3911-486D-7071-24AE-B3252DE0FFB8}"/>
          </ac:picMkLst>
        </pc:picChg>
        <pc:picChg chg="mod">
          <ac:chgData name="Тимур Валиев" userId="c9c29e203e616623" providerId="LiveId" clId="{5BC61F6E-E9F8-44E2-944A-33A8FA1D5316}" dt="2023-07-04T11:56:12.567" v="6970"/>
          <ac:picMkLst>
            <pc:docMk/>
            <pc:sldMk cId="1191491875" sldId="280"/>
            <ac:picMk id="45" creationId="{1034F4C9-B502-F301-4A43-0D60688666E9}"/>
          </ac:picMkLst>
        </pc:picChg>
        <pc:picChg chg="mod">
          <ac:chgData name="Тимур Валиев" userId="c9c29e203e616623" providerId="LiveId" clId="{5BC61F6E-E9F8-44E2-944A-33A8FA1D5316}" dt="2023-07-04T11:56:12.567" v="6970"/>
          <ac:picMkLst>
            <pc:docMk/>
            <pc:sldMk cId="1191491875" sldId="280"/>
            <ac:picMk id="46" creationId="{9B0327D2-608B-AFE9-DC41-906DCB8254DD}"/>
          </ac:picMkLst>
        </pc:picChg>
        <pc:picChg chg="mod">
          <ac:chgData name="Тимур Валиев" userId="c9c29e203e616623" providerId="LiveId" clId="{5BC61F6E-E9F8-44E2-944A-33A8FA1D5316}" dt="2023-07-04T11:56:12.567" v="6970"/>
          <ac:picMkLst>
            <pc:docMk/>
            <pc:sldMk cId="1191491875" sldId="280"/>
            <ac:picMk id="47" creationId="{D6692582-D1E7-966B-30F8-AC33D0E4DA0C}"/>
          </ac:picMkLst>
        </pc:picChg>
        <pc:picChg chg="mod">
          <ac:chgData name="Тимур Валиев" userId="c9c29e203e616623" providerId="LiveId" clId="{5BC61F6E-E9F8-44E2-944A-33A8FA1D5316}" dt="2023-07-04T11:56:12.567" v="6970"/>
          <ac:picMkLst>
            <pc:docMk/>
            <pc:sldMk cId="1191491875" sldId="280"/>
            <ac:picMk id="48" creationId="{08A2E2B8-D7EC-30FA-F609-F00490DBC322}"/>
          </ac:picMkLst>
        </pc:picChg>
        <pc:picChg chg="mod">
          <ac:chgData name="Тимур Валиев" userId="c9c29e203e616623" providerId="LiveId" clId="{5BC61F6E-E9F8-44E2-944A-33A8FA1D5316}" dt="2023-07-04T11:56:12.567" v="6970"/>
          <ac:picMkLst>
            <pc:docMk/>
            <pc:sldMk cId="1191491875" sldId="280"/>
            <ac:picMk id="49" creationId="{04CC3412-982F-9DBF-86EC-893CD440A780}"/>
          </ac:picMkLst>
        </pc:picChg>
        <pc:picChg chg="mod">
          <ac:chgData name="Тимур Валиев" userId="c9c29e203e616623" providerId="LiveId" clId="{5BC61F6E-E9F8-44E2-944A-33A8FA1D5316}" dt="2023-07-04T11:56:12.567" v="6970"/>
          <ac:picMkLst>
            <pc:docMk/>
            <pc:sldMk cId="1191491875" sldId="280"/>
            <ac:picMk id="50" creationId="{9520FAB9-BBD0-3BC7-D352-F721643201D4}"/>
          </ac:picMkLst>
        </pc:picChg>
        <pc:picChg chg="mod">
          <ac:chgData name="Тимур Валиев" userId="c9c29e203e616623" providerId="LiveId" clId="{5BC61F6E-E9F8-44E2-944A-33A8FA1D5316}" dt="2023-07-04T11:56:12.567" v="6970"/>
          <ac:picMkLst>
            <pc:docMk/>
            <pc:sldMk cId="1191491875" sldId="280"/>
            <ac:picMk id="51" creationId="{3EAF20D1-034A-876A-7FB4-F923EC5ACA02}"/>
          </ac:picMkLst>
        </pc:picChg>
        <pc:picChg chg="mod">
          <ac:chgData name="Тимур Валиев" userId="c9c29e203e616623" providerId="LiveId" clId="{5BC61F6E-E9F8-44E2-944A-33A8FA1D5316}" dt="2023-07-04T11:56:12.567" v="6970"/>
          <ac:picMkLst>
            <pc:docMk/>
            <pc:sldMk cId="1191491875" sldId="280"/>
            <ac:picMk id="52" creationId="{86782C24-94C0-B954-202A-9A4747CAE038}"/>
          </ac:picMkLst>
        </pc:picChg>
        <pc:picChg chg="mod">
          <ac:chgData name="Тимур Валиев" userId="c9c29e203e616623" providerId="LiveId" clId="{5BC61F6E-E9F8-44E2-944A-33A8FA1D5316}" dt="2023-07-04T11:56:12.567" v="6970"/>
          <ac:picMkLst>
            <pc:docMk/>
            <pc:sldMk cId="1191491875" sldId="280"/>
            <ac:picMk id="53" creationId="{7D365C48-8E12-82AA-1FC6-1BC70D742C1A}"/>
          </ac:picMkLst>
        </pc:picChg>
        <pc:picChg chg="mod">
          <ac:chgData name="Тимур Валиев" userId="c9c29e203e616623" providerId="LiveId" clId="{5BC61F6E-E9F8-44E2-944A-33A8FA1D5316}" dt="2023-07-04T11:56:12.567" v="6970"/>
          <ac:picMkLst>
            <pc:docMk/>
            <pc:sldMk cId="1191491875" sldId="280"/>
            <ac:picMk id="54" creationId="{C22399EF-FA0C-1D14-2F81-8322C72B7ADE}"/>
          </ac:picMkLst>
        </pc:picChg>
        <pc:picChg chg="mod">
          <ac:chgData name="Тимур Валиев" userId="c9c29e203e616623" providerId="LiveId" clId="{5BC61F6E-E9F8-44E2-944A-33A8FA1D5316}" dt="2023-07-04T11:56:12.567" v="6970"/>
          <ac:picMkLst>
            <pc:docMk/>
            <pc:sldMk cId="1191491875" sldId="280"/>
            <ac:picMk id="55" creationId="{F44B0D45-8142-D3CC-4363-0FAC17F7DB3E}"/>
          </ac:picMkLst>
        </pc:picChg>
        <pc:picChg chg="mod">
          <ac:chgData name="Тимур Валиев" userId="c9c29e203e616623" providerId="LiveId" clId="{5BC61F6E-E9F8-44E2-944A-33A8FA1D5316}" dt="2023-07-04T11:56:12.567" v="6970"/>
          <ac:picMkLst>
            <pc:docMk/>
            <pc:sldMk cId="1191491875" sldId="280"/>
            <ac:picMk id="56" creationId="{5649671E-8ACB-715F-71CA-9A1BA27AA4B0}"/>
          </ac:picMkLst>
        </pc:picChg>
        <pc:picChg chg="mod">
          <ac:chgData name="Тимур Валиев" userId="c9c29e203e616623" providerId="LiveId" clId="{5BC61F6E-E9F8-44E2-944A-33A8FA1D5316}" dt="2023-07-04T11:56:12.567" v="6970"/>
          <ac:picMkLst>
            <pc:docMk/>
            <pc:sldMk cId="1191491875" sldId="280"/>
            <ac:picMk id="57" creationId="{03B60A50-18EF-F693-6F2E-4A618292132E}"/>
          </ac:picMkLst>
        </pc:picChg>
        <pc:picChg chg="mod">
          <ac:chgData name="Тимур Валиев" userId="c9c29e203e616623" providerId="LiveId" clId="{5BC61F6E-E9F8-44E2-944A-33A8FA1D5316}" dt="2023-07-04T11:56:12.567" v="6970"/>
          <ac:picMkLst>
            <pc:docMk/>
            <pc:sldMk cId="1191491875" sldId="280"/>
            <ac:picMk id="58" creationId="{A5CE598C-BB24-4E46-56FA-3F43AC86DE99}"/>
          </ac:picMkLst>
        </pc:picChg>
        <pc:picChg chg="mod">
          <ac:chgData name="Тимур Валиев" userId="c9c29e203e616623" providerId="LiveId" clId="{5BC61F6E-E9F8-44E2-944A-33A8FA1D5316}" dt="2023-07-04T11:56:12.567" v="6970"/>
          <ac:picMkLst>
            <pc:docMk/>
            <pc:sldMk cId="1191491875" sldId="280"/>
            <ac:picMk id="59" creationId="{592CD159-7C52-22F9-3909-54E0662FC181}"/>
          </ac:picMkLst>
        </pc:picChg>
        <pc:picChg chg="add mod">
          <ac:chgData name="Тимур Валиев" userId="c9c29e203e616623" providerId="LiveId" clId="{5BC61F6E-E9F8-44E2-944A-33A8FA1D5316}" dt="2023-07-04T12:00:19.784" v="7127" actId="1076"/>
          <ac:picMkLst>
            <pc:docMk/>
            <pc:sldMk cId="1191491875" sldId="280"/>
            <ac:picMk id="66" creationId="{F8DCE711-96A9-C4C1-3459-2421FCD055E2}"/>
          </ac:picMkLst>
        </pc:picChg>
        <pc:picChg chg="add mod">
          <ac:chgData name="Тимур Валиев" userId="c9c29e203e616623" providerId="LiveId" clId="{5BC61F6E-E9F8-44E2-944A-33A8FA1D5316}" dt="2023-07-04T12:07:43.920" v="7287" actId="1076"/>
          <ac:picMkLst>
            <pc:docMk/>
            <pc:sldMk cId="1191491875" sldId="280"/>
            <ac:picMk id="70" creationId="{0A1B0894-70E5-344A-85E4-97D417AA7B7C}"/>
          </ac:picMkLst>
        </pc:picChg>
        <pc:picChg chg="add mod">
          <ac:chgData name="Тимур Валиев" userId="c9c29e203e616623" providerId="LiveId" clId="{5BC61F6E-E9F8-44E2-944A-33A8FA1D5316}" dt="2023-07-04T12:07:43.920" v="7287" actId="1076"/>
          <ac:picMkLst>
            <pc:docMk/>
            <pc:sldMk cId="1191491875" sldId="280"/>
            <ac:picMk id="72" creationId="{4F69BFD4-A423-382D-B0C5-E48EC4C9D9D6}"/>
          </ac:picMkLst>
        </pc:picChg>
        <pc:picChg chg="add del mod ord">
          <ac:chgData name="Тимур Валиев" userId="c9c29e203e616623" providerId="LiveId" clId="{5BC61F6E-E9F8-44E2-944A-33A8FA1D5316}" dt="2023-07-04T12:10:48.192" v="7309"/>
          <ac:picMkLst>
            <pc:docMk/>
            <pc:sldMk cId="1191491875" sldId="280"/>
            <ac:picMk id="76" creationId="{4949377A-E3EE-EE35-D364-F446A971D866}"/>
          </ac:picMkLst>
        </pc:picChg>
        <pc:picChg chg="mod modCrop">
          <ac:chgData name="Тимур Валиев" userId="c9c29e203e616623" providerId="LiveId" clId="{5BC61F6E-E9F8-44E2-944A-33A8FA1D5316}" dt="2023-07-04T12:10:25.664" v="7306"/>
          <ac:picMkLst>
            <pc:docMk/>
            <pc:sldMk cId="1191491875" sldId="280"/>
            <ac:picMk id="77" creationId="{D8E667D5-EDD6-614C-95F6-72E8FD1998D9}"/>
          </ac:picMkLst>
        </pc:picChg>
        <pc:picChg chg="mod modCrop">
          <ac:chgData name="Тимур Валиев" userId="c9c29e203e616623" providerId="LiveId" clId="{5BC61F6E-E9F8-44E2-944A-33A8FA1D5316}" dt="2023-07-04T12:11:00.980" v="7311" actId="18131"/>
          <ac:picMkLst>
            <pc:docMk/>
            <pc:sldMk cId="1191491875" sldId="280"/>
            <ac:picMk id="78" creationId="{0589F91B-00D5-463B-6C5C-1FED21EE5B6D}"/>
          </ac:picMkLst>
        </pc:picChg>
        <pc:cxnChg chg="add mod">
          <ac:chgData name="Тимур Валиев" userId="c9c29e203e616623" providerId="LiveId" clId="{5BC61F6E-E9F8-44E2-944A-33A8FA1D5316}" dt="2023-07-04T12:00:19.784" v="7127" actId="1076"/>
          <ac:cxnSpMkLst>
            <pc:docMk/>
            <pc:sldMk cId="1191491875" sldId="280"/>
            <ac:cxnSpMk id="67" creationId="{CCA5ACAB-D048-E88F-C379-1C96104E9F5E}"/>
          </ac:cxnSpMkLst>
        </pc:cxnChg>
      </pc:sldChg>
      <pc:sldChg chg="add del">
        <pc:chgData name="Тимур Валиев" userId="c9c29e203e616623" providerId="LiveId" clId="{5BC61F6E-E9F8-44E2-944A-33A8FA1D5316}" dt="2023-07-04T11:32:58.301" v="6867" actId="2890"/>
        <pc:sldMkLst>
          <pc:docMk/>
          <pc:sldMk cId="2654064234" sldId="280"/>
        </pc:sldMkLst>
      </pc:sldChg>
      <pc:sldChg chg="addSp delSp modSp new mod">
        <pc:chgData name="Тимур Валиев" userId="c9c29e203e616623" providerId="LiveId" clId="{5BC61F6E-E9F8-44E2-944A-33A8FA1D5316}" dt="2023-07-04T16:11:45.321" v="7991" actId="20577"/>
        <pc:sldMkLst>
          <pc:docMk/>
          <pc:sldMk cId="2224851495" sldId="281"/>
        </pc:sldMkLst>
        <pc:spChg chg="del">
          <ac:chgData name="Тимур Валиев" userId="c9c29e203e616623" providerId="LiveId" clId="{5BC61F6E-E9F8-44E2-944A-33A8FA1D5316}" dt="2023-07-04T12:33:06.761" v="7488" actId="21"/>
          <ac:spMkLst>
            <pc:docMk/>
            <pc:sldMk cId="2224851495" sldId="281"/>
            <ac:spMk id="2" creationId="{6C487381-8B08-CC54-BE50-B26232133844}"/>
          </ac:spMkLst>
        </pc:spChg>
        <pc:spChg chg="del">
          <ac:chgData name="Тимур Валиев" userId="c9c29e203e616623" providerId="LiveId" clId="{5BC61F6E-E9F8-44E2-944A-33A8FA1D5316}" dt="2023-07-04T12:33:06.761" v="7488" actId="21"/>
          <ac:spMkLst>
            <pc:docMk/>
            <pc:sldMk cId="2224851495" sldId="281"/>
            <ac:spMk id="3" creationId="{B20C6BBF-A713-DA54-7B4B-B066BAA187C4}"/>
          </ac:spMkLst>
        </pc:spChg>
        <pc:spChg chg="add del">
          <ac:chgData name="Тимур Валиев" userId="c9c29e203e616623" providerId="LiveId" clId="{5BC61F6E-E9F8-44E2-944A-33A8FA1D5316}" dt="2023-07-04T12:34:18.742" v="7495" actId="22"/>
          <ac:spMkLst>
            <pc:docMk/>
            <pc:sldMk cId="2224851495" sldId="281"/>
            <ac:spMk id="5" creationId="{2ADDAB96-6C05-A7FD-A4F8-648B1C6CBDB2}"/>
          </ac:spMkLst>
        </pc:spChg>
        <pc:spChg chg="add del mod ord">
          <ac:chgData name="Тимур Валиев" userId="c9c29e203e616623" providerId="LiveId" clId="{5BC61F6E-E9F8-44E2-944A-33A8FA1D5316}" dt="2023-07-04T16:02:59.570" v="7931" actId="21"/>
          <ac:spMkLst>
            <pc:docMk/>
            <pc:sldMk cId="2224851495" sldId="281"/>
            <ac:spMk id="7" creationId="{953A8D9D-03AA-BB78-C2FB-D0355D11B622}"/>
          </ac:spMkLst>
        </pc:spChg>
        <pc:spChg chg="add mod">
          <ac:chgData name="Тимур Валиев" userId="c9c29e203e616623" providerId="LiveId" clId="{5BC61F6E-E9F8-44E2-944A-33A8FA1D5316}" dt="2023-07-04T15:15:30.954" v="7503"/>
          <ac:spMkLst>
            <pc:docMk/>
            <pc:sldMk cId="2224851495" sldId="281"/>
            <ac:spMk id="8" creationId="{52B9DB21-B6BF-E168-DC39-EF24BD516920}"/>
          </ac:spMkLst>
        </pc:spChg>
        <pc:spChg chg="add mod">
          <ac:chgData name="Тимур Валиев" userId="c9c29e203e616623" providerId="LiveId" clId="{5BC61F6E-E9F8-44E2-944A-33A8FA1D5316}" dt="2023-07-04T15:15:36.441" v="7504"/>
          <ac:spMkLst>
            <pc:docMk/>
            <pc:sldMk cId="2224851495" sldId="281"/>
            <ac:spMk id="9" creationId="{25178980-CC33-3F19-3146-857281C8F1E8}"/>
          </ac:spMkLst>
        </pc:spChg>
        <pc:spChg chg="add del mod">
          <ac:chgData name="Тимур Валиев" userId="c9c29e203e616623" providerId="LiveId" clId="{5BC61F6E-E9F8-44E2-944A-33A8FA1D5316}" dt="2023-07-04T15:29:57.702" v="7530" actId="21"/>
          <ac:spMkLst>
            <pc:docMk/>
            <pc:sldMk cId="2224851495" sldId="281"/>
            <ac:spMk id="12" creationId="{22AED75B-1E9F-D173-9A2F-9485190B7415}"/>
          </ac:spMkLst>
        </pc:spChg>
        <pc:spChg chg="add del mod">
          <ac:chgData name="Тимур Валиев" userId="c9c29e203e616623" providerId="LiveId" clId="{5BC61F6E-E9F8-44E2-944A-33A8FA1D5316}" dt="2023-07-04T15:21:38.983" v="7528" actId="21"/>
          <ac:spMkLst>
            <pc:docMk/>
            <pc:sldMk cId="2224851495" sldId="281"/>
            <ac:spMk id="13" creationId="{9DC24F45-68C8-B273-06A5-062638ECB5CA}"/>
          </ac:spMkLst>
        </pc:spChg>
        <pc:spChg chg="add mod">
          <ac:chgData name="Тимур Валиев" userId="c9c29e203e616623" providerId="LiveId" clId="{5BC61F6E-E9F8-44E2-944A-33A8FA1D5316}" dt="2023-07-04T15:35:55.863" v="7615" actId="1076"/>
          <ac:spMkLst>
            <pc:docMk/>
            <pc:sldMk cId="2224851495" sldId="281"/>
            <ac:spMk id="54" creationId="{A46B51EB-3074-53E7-1A1B-41DA807D928D}"/>
          </ac:spMkLst>
        </pc:spChg>
        <pc:spChg chg="add mod">
          <ac:chgData name="Тимур Валиев" userId="c9c29e203e616623" providerId="LiveId" clId="{5BC61F6E-E9F8-44E2-944A-33A8FA1D5316}" dt="2023-07-04T15:34:03.186" v="7587" actId="571"/>
          <ac:spMkLst>
            <pc:docMk/>
            <pc:sldMk cId="2224851495" sldId="281"/>
            <ac:spMk id="57" creationId="{D9572987-1376-6352-5F60-03F8455F9777}"/>
          </ac:spMkLst>
        </pc:spChg>
        <pc:spChg chg="add mod">
          <ac:chgData name="Тимур Валиев" userId="c9c29e203e616623" providerId="LiveId" clId="{5BC61F6E-E9F8-44E2-944A-33A8FA1D5316}" dt="2023-07-04T15:54:24.553" v="7616" actId="1076"/>
          <ac:spMkLst>
            <pc:docMk/>
            <pc:sldMk cId="2224851495" sldId="281"/>
            <ac:spMk id="60" creationId="{959B9763-69E2-92A7-AEFF-11A41E163B98}"/>
          </ac:spMkLst>
        </pc:spChg>
        <pc:spChg chg="add mod">
          <ac:chgData name="Тимур Валиев" userId="c9c29e203e616623" providerId="LiveId" clId="{5BC61F6E-E9F8-44E2-944A-33A8FA1D5316}" dt="2023-07-04T16:11:45.321" v="7991" actId="20577"/>
          <ac:spMkLst>
            <pc:docMk/>
            <pc:sldMk cId="2224851495" sldId="281"/>
            <ac:spMk id="61" creationId="{AD0F3B05-E213-3065-7F4D-B10E04A45FF5}"/>
          </ac:spMkLst>
        </pc:spChg>
        <pc:spChg chg="add mod">
          <ac:chgData name="Тимур Валиев" userId="c9c29e203e616623" providerId="LiveId" clId="{5BC61F6E-E9F8-44E2-944A-33A8FA1D5316}" dt="2023-07-04T16:06:49.069" v="7936" actId="14826"/>
          <ac:spMkLst>
            <pc:docMk/>
            <pc:sldMk cId="2224851495" sldId="281"/>
            <ac:spMk id="62" creationId="{D692FECD-7754-BEDF-5A61-E0EDF0380411}"/>
          </ac:spMkLst>
        </pc:spChg>
        <pc:spChg chg="add mod">
          <ac:chgData name="Тимур Валиев" userId="c9c29e203e616623" providerId="LiveId" clId="{5BC61F6E-E9F8-44E2-944A-33A8FA1D5316}" dt="2023-07-04T15:59:09.461" v="7871" actId="571"/>
          <ac:spMkLst>
            <pc:docMk/>
            <pc:sldMk cId="2224851495" sldId="281"/>
            <ac:spMk id="64" creationId="{75898681-6E5D-8948-E010-73C5141B558F}"/>
          </ac:spMkLst>
        </pc:spChg>
        <pc:spChg chg="add mod">
          <ac:chgData name="Тимур Валиев" userId="c9c29e203e616623" providerId="LiveId" clId="{5BC61F6E-E9F8-44E2-944A-33A8FA1D5316}" dt="2023-07-04T15:58:50.098" v="7864" actId="571"/>
          <ac:spMkLst>
            <pc:docMk/>
            <pc:sldMk cId="2224851495" sldId="281"/>
            <ac:spMk id="66" creationId="{7A6D7140-25E2-C94E-907F-78A36A007FC0}"/>
          </ac:spMkLst>
        </pc:spChg>
        <pc:spChg chg="add mod">
          <ac:chgData name="Тимур Валиев" userId="c9c29e203e616623" providerId="LiveId" clId="{5BC61F6E-E9F8-44E2-944A-33A8FA1D5316}" dt="2023-07-04T15:59:09.093" v="7870" actId="571"/>
          <ac:spMkLst>
            <pc:docMk/>
            <pc:sldMk cId="2224851495" sldId="281"/>
            <ac:spMk id="68" creationId="{426E3098-FC3C-7159-4F3A-5CF2BDDD8494}"/>
          </ac:spMkLst>
        </pc:spChg>
        <pc:spChg chg="add del mod">
          <ac:chgData name="Тимур Валиев" userId="c9c29e203e616623" providerId="LiveId" clId="{5BC61F6E-E9F8-44E2-944A-33A8FA1D5316}" dt="2023-07-04T15:59:08.847" v="7869" actId="767"/>
          <ac:spMkLst>
            <pc:docMk/>
            <pc:sldMk cId="2224851495" sldId="281"/>
            <ac:spMk id="70" creationId="{824963A7-F485-864F-F6DF-EBA9412D63FA}"/>
          </ac:spMkLst>
        </pc:spChg>
        <pc:spChg chg="add mod">
          <ac:chgData name="Тимур Валиев" userId="c9c29e203e616623" providerId="LiveId" clId="{5BC61F6E-E9F8-44E2-944A-33A8FA1D5316}" dt="2023-07-04T16:01:15.262" v="7908" actId="164"/>
          <ac:spMkLst>
            <pc:docMk/>
            <pc:sldMk cId="2224851495" sldId="281"/>
            <ac:spMk id="71" creationId="{DE517246-1879-BDBF-EDE4-96E4C7F6BD0B}"/>
          </ac:spMkLst>
        </pc:spChg>
        <pc:spChg chg="add mod">
          <ac:chgData name="Тимур Валиев" userId="c9c29e203e616623" providerId="LiveId" clId="{5BC61F6E-E9F8-44E2-944A-33A8FA1D5316}" dt="2023-07-04T16:01:15.262" v="7908" actId="164"/>
          <ac:spMkLst>
            <pc:docMk/>
            <pc:sldMk cId="2224851495" sldId="281"/>
            <ac:spMk id="72" creationId="{DB41414D-A89B-06AA-576C-640090355598}"/>
          </ac:spMkLst>
        </pc:spChg>
        <pc:spChg chg="mod">
          <ac:chgData name="Тимур Валиев" userId="c9c29e203e616623" providerId="LiveId" clId="{5BC61F6E-E9F8-44E2-944A-33A8FA1D5316}" dt="2023-07-04T16:01:35.712" v="7912" actId="571"/>
          <ac:spMkLst>
            <pc:docMk/>
            <pc:sldMk cId="2224851495" sldId="281"/>
            <ac:spMk id="77" creationId="{9BBE3A21-494A-EA0B-D6BB-AB335AA3DDDD}"/>
          </ac:spMkLst>
        </pc:spChg>
        <pc:spChg chg="mod">
          <ac:chgData name="Тимур Валиев" userId="c9c29e203e616623" providerId="LiveId" clId="{5BC61F6E-E9F8-44E2-944A-33A8FA1D5316}" dt="2023-07-04T16:01:35.712" v="7912" actId="571"/>
          <ac:spMkLst>
            <pc:docMk/>
            <pc:sldMk cId="2224851495" sldId="281"/>
            <ac:spMk id="80" creationId="{A09C0AD5-5503-0922-E688-36D313F7B5A5}"/>
          </ac:spMkLst>
        </pc:spChg>
        <pc:spChg chg="mod">
          <ac:chgData name="Тимур Валиев" userId="c9c29e203e616623" providerId="LiveId" clId="{5BC61F6E-E9F8-44E2-944A-33A8FA1D5316}" dt="2023-07-04T16:01:35.712" v="7912" actId="571"/>
          <ac:spMkLst>
            <pc:docMk/>
            <pc:sldMk cId="2224851495" sldId="281"/>
            <ac:spMk id="81" creationId="{18953935-2548-5084-7083-77680AF01F98}"/>
          </ac:spMkLst>
        </pc:spChg>
        <pc:spChg chg="mod">
          <ac:chgData name="Тимур Валиев" userId="c9c29e203e616623" providerId="LiveId" clId="{5BC61F6E-E9F8-44E2-944A-33A8FA1D5316}" dt="2023-07-04T16:05:26.187" v="7933" actId="14826"/>
          <ac:spMkLst>
            <pc:docMk/>
            <pc:sldMk cId="2224851495" sldId="281"/>
            <ac:spMk id="83" creationId="{62CB1079-EFBD-1810-B707-67305435CB64}"/>
          </ac:spMkLst>
        </pc:spChg>
        <pc:spChg chg="mod">
          <ac:chgData name="Тимур Валиев" userId="c9c29e203e616623" providerId="LiveId" clId="{5BC61F6E-E9F8-44E2-944A-33A8FA1D5316}" dt="2023-07-04T16:02:36.539" v="7926" actId="20577"/>
          <ac:spMkLst>
            <pc:docMk/>
            <pc:sldMk cId="2224851495" sldId="281"/>
            <ac:spMk id="86" creationId="{26C05C57-A7A0-88B9-52E7-63F1EBF71DA4}"/>
          </ac:spMkLst>
        </pc:spChg>
        <pc:spChg chg="mod">
          <ac:chgData name="Тимур Валиев" userId="c9c29e203e616623" providerId="LiveId" clId="{5BC61F6E-E9F8-44E2-944A-33A8FA1D5316}" dt="2023-07-04T16:01:39.903" v="7913" actId="571"/>
          <ac:spMkLst>
            <pc:docMk/>
            <pc:sldMk cId="2224851495" sldId="281"/>
            <ac:spMk id="87" creationId="{D47B6AD5-096E-08DD-64CF-19DDDF2F9551}"/>
          </ac:spMkLst>
        </pc:spChg>
        <pc:spChg chg="mod">
          <ac:chgData name="Тимур Валиев" userId="c9c29e203e616623" providerId="LiveId" clId="{5BC61F6E-E9F8-44E2-944A-33A8FA1D5316}" dt="2023-07-04T16:04:15.273" v="7932" actId="14826"/>
          <ac:spMkLst>
            <pc:docMk/>
            <pc:sldMk cId="2224851495" sldId="281"/>
            <ac:spMk id="89" creationId="{3751667B-62E3-9712-03C4-E19A609C9A5B}"/>
          </ac:spMkLst>
        </pc:spChg>
        <pc:spChg chg="mod">
          <ac:chgData name="Тимур Валиев" userId="c9c29e203e616623" providerId="LiveId" clId="{5BC61F6E-E9F8-44E2-944A-33A8FA1D5316}" dt="2023-07-04T16:02:49.425" v="7929"/>
          <ac:spMkLst>
            <pc:docMk/>
            <pc:sldMk cId="2224851495" sldId="281"/>
            <ac:spMk id="92" creationId="{F06AE276-44B2-4A12-ED42-936DB894D20B}"/>
          </ac:spMkLst>
        </pc:spChg>
        <pc:spChg chg="mod">
          <ac:chgData name="Тимур Валиев" userId="c9c29e203e616623" providerId="LiveId" clId="{5BC61F6E-E9F8-44E2-944A-33A8FA1D5316}" dt="2023-07-04T16:01:44.830" v="7914" actId="571"/>
          <ac:spMkLst>
            <pc:docMk/>
            <pc:sldMk cId="2224851495" sldId="281"/>
            <ac:spMk id="93" creationId="{1B7A18EE-CA75-FB9D-7368-194F06A75153}"/>
          </ac:spMkLst>
        </pc:spChg>
        <pc:spChg chg="mod ord">
          <ac:chgData name="Тимур Валиев" userId="c9c29e203e616623" providerId="LiveId" clId="{5BC61F6E-E9F8-44E2-944A-33A8FA1D5316}" dt="2023-07-04T16:09:50.348" v="7980" actId="166"/>
          <ac:spMkLst>
            <pc:docMk/>
            <pc:sldMk cId="2224851495" sldId="281"/>
            <ac:spMk id="100" creationId="{FE3865BF-E917-A2D7-4FC9-E6555AE56A8A}"/>
          </ac:spMkLst>
        </pc:spChg>
        <pc:spChg chg="add mod">
          <ac:chgData name="Тимур Валиев" userId="c9c29e203e616623" providerId="LiveId" clId="{5BC61F6E-E9F8-44E2-944A-33A8FA1D5316}" dt="2023-07-04T16:02:04.495" v="7920" actId="571"/>
          <ac:spMkLst>
            <pc:docMk/>
            <pc:sldMk cId="2224851495" sldId="281"/>
            <ac:spMk id="121" creationId="{25836DC7-C25D-101A-AD56-B3DC95D5FA7E}"/>
          </ac:spMkLst>
        </pc:spChg>
        <pc:spChg chg="add mod">
          <ac:chgData name="Тимур Валиев" userId="c9c29e203e616623" providerId="LiveId" clId="{5BC61F6E-E9F8-44E2-944A-33A8FA1D5316}" dt="2023-07-04T16:02:04.495" v="7920" actId="571"/>
          <ac:spMkLst>
            <pc:docMk/>
            <pc:sldMk cId="2224851495" sldId="281"/>
            <ac:spMk id="122" creationId="{23CE57E8-A40E-E1F2-681B-EA5AD9B0395F}"/>
          </ac:spMkLst>
        </pc:spChg>
        <pc:grpChg chg="del mod">
          <ac:chgData name="Тимур Валиев" userId="c9c29e203e616623" providerId="LiveId" clId="{5BC61F6E-E9F8-44E2-944A-33A8FA1D5316}" dt="2023-07-04T15:31:15.954" v="7538"/>
          <ac:grpSpMkLst>
            <pc:docMk/>
            <pc:sldMk cId="2224851495" sldId="281"/>
            <ac:grpSpMk id="17" creationId="{12A73095-5284-43DF-B2B5-9F103551505C}"/>
          </ac:grpSpMkLst>
        </pc:grpChg>
        <pc:grpChg chg="del mod">
          <ac:chgData name="Тимур Валиев" userId="c9c29e203e616623" providerId="LiveId" clId="{5BC61F6E-E9F8-44E2-944A-33A8FA1D5316}" dt="2023-07-04T15:31:27.200" v="7543"/>
          <ac:grpSpMkLst>
            <pc:docMk/>
            <pc:sldMk cId="2224851495" sldId="281"/>
            <ac:grpSpMk id="19" creationId="{CC86BAE7-7B60-B996-D4A3-52A0FD55DD0C}"/>
          </ac:grpSpMkLst>
        </pc:grpChg>
        <pc:grpChg chg="del mod">
          <ac:chgData name="Тимур Валиев" userId="c9c29e203e616623" providerId="LiveId" clId="{5BC61F6E-E9F8-44E2-944A-33A8FA1D5316}" dt="2023-07-04T15:31:40.046" v="7549"/>
          <ac:grpSpMkLst>
            <pc:docMk/>
            <pc:sldMk cId="2224851495" sldId="281"/>
            <ac:grpSpMk id="23" creationId="{FCB72906-99D2-98E3-6F25-212B971B6C5D}"/>
          </ac:grpSpMkLst>
        </pc:grpChg>
        <pc:grpChg chg="del mod">
          <ac:chgData name="Тимур Валиев" userId="c9c29e203e616623" providerId="LiveId" clId="{5BC61F6E-E9F8-44E2-944A-33A8FA1D5316}" dt="2023-07-04T15:31:45.595" v="7551"/>
          <ac:grpSpMkLst>
            <pc:docMk/>
            <pc:sldMk cId="2224851495" sldId="281"/>
            <ac:grpSpMk id="27" creationId="{A36F3903-A66F-5FF5-A344-EDEA172FD182}"/>
          </ac:grpSpMkLst>
        </pc:grpChg>
        <pc:grpChg chg="del mod">
          <ac:chgData name="Тимур Валиев" userId="c9c29e203e616623" providerId="LiveId" clId="{5BC61F6E-E9F8-44E2-944A-33A8FA1D5316}" dt="2023-07-04T15:31:57.947" v="7553"/>
          <ac:grpSpMkLst>
            <pc:docMk/>
            <pc:sldMk cId="2224851495" sldId="281"/>
            <ac:grpSpMk id="29" creationId="{D4684264-7A1F-CD35-1E4F-4C34FCEEEE51}"/>
          </ac:grpSpMkLst>
        </pc:grpChg>
        <pc:grpChg chg="add del mod topLvl">
          <ac:chgData name="Тимур Валиев" userId="c9c29e203e616623" providerId="LiveId" clId="{5BC61F6E-E9F8-44E2-944A-33A8FA1D5316}" dt="2023-07-04T16:09:58.826" v="7983" actId="165"/>
          <ac:grpSpMkLst>
            <pc:docMk/>
            <pc:sldMk cId="2224851495" sldId="281"/>
            <ac:grpSpMk id="31" creationId="{7DC4D407-4352-F8FB-E0EB-C269A6282EF9}"/>
          </ac:grpSpMkLst>
        </pc:grpChg>
        <pc:grpChg chg="add del mod">
          <ac:chgData name="Тимур Валиев" userId="c9c29e203e616623" providerId="LiveId" clId="{5BC61F6E-E9F8-44E2-944A-33A8FA1D5316}" dt="2023-07-04T15:32:49.631" v="7579"/>
          <ac:grpSpMkLst>
            <pc:docMk/>
            <pc:sldMk cId="2224851495" sldId="281"/>
            <ac:grpSpMk id="39" creationId="{AF626C8E-446B-F487-A6EB-F2449950595D}"/>
          </ac:grpSpMkLst>
        </pc:grpChg>
        <pc:grpChg chg="mod">
          <ac:chgData name="Тимур Валиев" userId="c9c29e203e616623" providerId="LiveId" clId="{5BC61F6E-E9F8-44E2-944A-33A8FA1D5316}" dt="2023-07-04T15:32:21.971" v="7572"/>
          <ac:grpSpMkLst>
            <pc:docMk/>
            <pc:sldMk cId="2224851495" sldId="281"/>
            <ac:grpSpMk id="43" creationId="{3ECF10C5-56F1-BA37-8D8F-2583EB43A5FA}"/>
          </ac:grpSpMkLst>
        </pc:grpChg>
        <pc:grpChg chg="mod topLvl">
          <ac:chgData name="Тимур Валиев" userId="c9c29e203e616623" providerId="LiveId" clId="{5BC61F6E-E9F8-44E2-944A-33A8FA1D5316}" dt="2023-07-04T16:09:58.826" v="7983" actId="165"/>
          <ac:grpSpMkLst>
            <pc:docMk/>
            <pc:sldMk cId="2224851495" sldId="281"/>
            <ac:grpSpMk id="48" creationId="{D94A4A38-8B15-7617-01B8-EA4587E799B2}"/>
          </ac:grpSpMkLst>
        </pc:grpChg>
        <pc:grpChg chg="add del mod ord">
          <ac:chgData name="Тимур Валиев" userId="c9c29e203e616623" providerId="LiveId" clId="{5BC61F6E-E9F8-44E2-944A-33A8FA1D5316}" dt="2023-07-04T16:07:40.220" v="7942" actId="165"/>
          <ac:grpSpMkLst>
            <pc:docMk/>
            <pc:sldMk cId="2224851495" sldId="281"/>
            <ac:grpSpMk id="51" creationId="{C0256DCD-638C-18E2-A3E8-2610637BDC04}"/>
          </ac:grpSpMkLst>
        </pc:grpChg>
        <pc:grpChg chg="add mod">
          <ac:chgData name="Тимур Валиев" userId="c9c29e203e616623" providerId="LiveId" clId="{5BC61F6E-E9F8-44E2-944A-33A8FA1D5316}" dt="2023-07-04T16:06:49.069" v="7936" actId="14826"/>
          <ac:grpSpMkLst>
            <pc:docMk/>
            <pc:sldMk cId="2224851495" sldId="281"/>
            <ac:grpSpMk id="73" creationId="{E4A87FD3-8BDB-B390-50E5-10D618E774E5}"/>
          </ac:grpSpMkLst>
        </pc:grpChg>
        <pc:grpChg chg="add mod ord">
          <ac:chgData name="Тимур Валиев" userId="c9c29e203e616623" providerId="LiveId" clId="{5BC61F6E-E9F8-44E2-944A-33A8FA1D5316}" dt="2023-07-04T16:10:27.091" v="7987" actId="166"/>
          <ac:grpSpMkLst>
            <pc:docMk/>
            <pc:sldMk cId="2224851495" sldId="281"/>
            <ac:grpSpMk id="74" creationId="{8579B89B-30C8-B567-1F85-4776C7650887}"/>
          </ac:grpSpMkLst>
        </pc:grpChg>
        <pc:grpChg chg="add mod">
          <ac:chgData name="Тимур Валиев" userId="c9c29e203e616623" providerId="LiveId" clId="{5BC61F6E-E9F8-44E2-944A-33A8FA1D5316}" dt="2023-07-04T16:01:35.712" v="7912" actId="571"/>
          <ac:grpSpMkLst>
            <pc:docMk/>
            <pc:sldMk cId="2224851495" sldId="281"/>
            <ac:grpSpMk id="76" creationId="{6AE79AE9-C6C4-A530-776A-CEDCD84CFD94}"/>
          </ac:grpSpMkLst>
        </pc:grpChg>
        <pc:grpChg chg="add mod">
          <ac:chgData name="Тимур Валиев" userId="c9c29e203e616623" providerId="LiveId" clId="{5BC61F6E-E9F8-44E2-944A-33A8FA1D5316}" dt="2023-07-04T16:01:35.712" v="7912" actId="571"/>
          <ac:grpSpMkLst>
            <pc:docMk/>
            <pc:sldMk cId="2224851495" sldId="281"/>
            <ac:grpSpMk id="79" creationId="{CCAD3E4D-F58A-1F6F-1D0F-9A6FFA6B592C}"/>
          </ac:grpSpMkLst>
        </pc:grpChg>
        <pc:grpChg chg="add mod">
          <ac:chgData name="Тимур Валиев" userId="c9c29e203e616623" providerId="LiveId" clId="{5BC61F6E-E9F8-44E2-944A-33A8FA1D5316}" dt="2023-07-04T16:05:26.187" v="7933" actId="14826"/>
          <ac:grpSpMkLst>
            <pc:docMk/>
            <pc:sldMk cId="2224851495" sldId="281"/>
            <ac:grpSpMk id="82" creationId="{F317F3F7-056A-8D6D-3D7D-35A403311FF1}"/>
          </ac:grpSpMkLst>
        </pc:grpChg>
        <pc:grpChg chg="add mod ord">
          <ac:chgData name="Тимур Валиев" userId="c9c29e203e616623" providerId="LiveId" clId="{5BC61F6E-E9F8-44E2-944A-33A8FA1D5316}" dt="2023-07-04T16:10:27.091" v="7987" actId="166"/>
          <ac:grpSpMkLst>
            <pc:docMk/>
            <pc:sldMk cId="2224851495" sldId="281"/>
            <ac:grpSpMk id="85" creationId="{3A512C6F-5CBF-17BD-CF2B-6DCD8E2AD4AB}"/>
          </ac:grpSpMkLst>
        </pc:grpChg>
        <pc:grpChg chg="add mod">
          <ac:chgData name="Тимур Валиев" userId="c9c29e203e616623" providerId="LiveId" clId="{5BC61F6E-E9F8-44E2-944A-33A8FA1D5316}" dt="2023-07-04T16:04:15.273" v="7932" actId="14826"/>
          <ac:grpSpMkLst>
            <pc:docMk/>
            <pc:sldMk cId="2224851495" sldId="281"/>
            <ac:grpSpMk id="88" creationId="{70AF43B9-3548-D869-CC76-C0A9ABEDCE3F}"/>
          </ac:grpSpMkLst>
        </pc:grpChg>
        <pc:grpChg chg="add mod ord">
          <ac:chgData name="Тимур Валиев" userId="c9c29e203e616623" providerId="LiveId" clId="{5BC61F6E-E9F8-44E2-944A-33A8FA1D5316}" dt="2023-07-04T16:10:27.091" v="7987" actId="166"/>
          <ac:grpSpMkLst>
            <pc:docMk/>
            <pc:sldMk cId="2224851495" sldId="281"/>
            <ac:grpSpMk id="91" creationId="{E522F977-BCA5-5C1C-6FE3-4A7FE7D41DCE}"/>
          </ac:grpSpMkLst>
        </pc:grpChg>
        <pc:grpChg chg="add mod ord">
          <ac:chgData name="Тимур Валиев" userId="c9c29e203e616623" providerId="LiveId" clId="{5BC61F6E-E9F8-44E2-944A-33A8FA1D5316}" dt="2023-07-04T16:10:11.095" v="7985" actId="1076"/>
          <ac:grpSpMkLst>
            <pc:docMk/>
            <pc:sldMk cId="2224851495" sldId="281"/>
            <ac:grpSpMk id="94" creationId="{02EC7A68-6DE4-BD39-94AF-06137A6C5481}"/>
          </ac:grpSpMkLst>
        </pc:grpChg>
        <pc:grpChg chg="mod">
          <ac:chgData name="Тимур Валиев" userId="c9c29e203e616623" providerId="LiveId" clId="{5BC61F6E-E9F8-44E2-944A-33A8FA1D5316}" dt="2023-07-04T16:01:55.045" v="7916"/>
          <ac:grpSpMkLst>
            <pc:docMk/>
            <pc:sldMk cId="2224851495" sldId="281"/>
            <ac:grpSpMk id="96" creationId="{E8F30DA2-E862-3516-3662-44119E21717E}"/>
          </ac:grpSpMkLst>
        </pc:grpChg>
        <pc:grpChg chg="mod">
          <ac:chgData name="Тимур Валиев" userId="c9c29e203e616623" providerId="LiveId" clId="{5BC61F6E-E9F8-44E2-944A-33A8FA1D5316}" dt="2023-07-04T16:01:55.045" v="7916"/>
          <ac:grpSpMkLst>
            <pc:docMk/>
            <pc:sldMk cId="2224851495" sldId="281"/>
            <ac:grpSpMk id="98" creationId="{E0DFFD99-D3FA-1D33-7A76-992E368E4C72}"/>
          </ac:grpSpMkLst>
        </pc:grpChg>
        <pc:grpChg chg="add mod ord topLvl">
          <ac:chgData name="Тимур Валиев" userId="c9c29e203e616623" providerId="LiveId" clId="{5BC61F6E-E9F8-44E2-944A-33A8FA1D5316}" dt="2023-07-04T16:09:58.826" v="7983" actId="165"/>
          <ac:grpSpMkLst>
            <pc:docMk/>
            <pc:sldMk cId="2224851495" sldId="281"/>
            <ac:grpSpMk id="123" creationId="{03510689-1169-131A-F568-2AE41A4ADD6B}"/>
          </ac:grpSpMkLst>
        </pc:grpChg>
        <pc:grpChg chg="add del mod">
          <ac:chgData name="Тимур Валиев" userId="c9c29e203e616623" providerId="LiveId" clId="{5BC61F6E-E9F8-44E2-944A-33A8FA1D5316}" dt="2023-07-04T16:09:58.826" v="7983" actId="165"/>
          <ac:grpSpMkLst>
            <pc:docMk/>
            <pc:sldMk cId="2224851495" sldId="281"/>
            <ac:grpSpMk id="124" creationId="{3EBC5759-9B94-E22F-AE1E-953223B0CD70}"/>
          </ac:grpSpMkLst>
        </pc:grpChg>
        <pc:picChg chg="add mod ord topLvl modCrop">
          <ac:chgData name="Тимур Валиев" userId="c9c29e203e616623" providerId="LiveId" clId="{5BC61F6E-E9F8-44E2-944A-33A8FA1D5316}" dt="2023-07-04T16:10:04.045" v="7984" actId="166"/>
          <ac:picMkLst>
            <pc:docMk/>
            <pc:sldMk cId="2224851495" sldId="281"/>
            <ac:picMk id="11" creationId="{707E639D-DBE0-1DE3-ADBB-3CE4971CD3CF}"/>
          </ac:picMkLst>
        </pc:picChg>
        <pc:picChg chg="add del mod ord">
          <ac:chgData name="Тимур Валиев" userId="c9c29e203e616623" providerId="LiveId" clId="{5BC61F6E-E9F8-44E2-944A-33A8FA1D5316}" dt="2023-07-04T16:02:57.346" v="7930" actId="21"/>
          <ac:picMkLst>
            <pc:docMk/>
            <pc:sldMk cId="2224851495" sldId="281"/>
            <ac:picMk id="53" creationId="{3117608E-B400-6200-F925-C753D052AEF5}"/>
          </ac:picMkLst>
        </pc:picChg>
        <pc:picChg chg="add mod">
          <ac:chgData name="Тимур Валиев" userId="c9c29e203e616623" providerId="LiveId" clId="{5BC61F6E-E9F8-44E2-944A-33A8FA1D5316}" dt="2023-07-04T15:54:31.574" v="7617" actId="1076"/>
          <ac:picMkLst>
            <pc:docMk/>
            <pc:sldMk cId="2224851495" sldId="281"/>
            <ac:picMk id="55" creationId="{AA3E0526-A6DE-1609-3D4F-BBD9756D3E7B}"/>
          </ac:picMkLst>
        </pc:picChg>
        <pc:picChg chg="add mod">
          <ac:chgData name="Тимур Валиев" userId="c9c29e203e616623" providerId="LiveId" clId="{5BC61F6E-E9F8-44E2-944A-33A8FA1D5316}" dt="2023-07-04T15:34:03.186" v="7587" actId="571"/>
          <ac:picMkLst>
            <pc:docMk/>
            <pc:sldMk cId="2224851495" sldId="281"/>
            <ac:picMk id="58" creationId="{BEE16985-BBF1-B90E-BD24-B80C2DA2B901}"/>
          </ac:picMkLst>
        </pc:picChg>
        <pc:picChg chg="add mod">
          <ac:chgData name="Тимур Валиев" userId="c9c29e203e616623" providerId="LiveId" clId="{5BC61F6E-E9F8-44E2-944A-33A8FA1D5316}" dt="2023-07-04T16:06:49.069" v="7936" actId="14826"/>
          <ac:picMkLst>
            <pc:docMk/>
            <pc:sldMk cId="2224851495" sldId="281"/>
            <ac:picMk id="63" creationId="{7012D4A9-4011-2056-A7DB-97ED4A75A12D}"/>
          </ac:picMkLst>
        </pc:picChg>
        <pc:picChg chg="add mod">
          <ac:chgData name="Тимур Валиев" userId="c9c29e203e616623" providerId="LiveId" clId="{5BC61F6E-E9F8-44E2-944A-33A8FA1D5316}" dt="2023-07-04T15:59:09.461" v="7871" actId="571"/>
          <ac:picMkLst>
            <pc:docMk/>
            <pc:sldMk cId="2224851495" sldId="281"/>
            <ac:picMk id="65" creationId="{E7BC8CBE-12DF-9A4D-9378-211774A651D5}"/>
          </ac:picMkLst>
        </pc:picChg>
        <pc:picChg chg="add mod">
          <ac:chgData name="Тимур Валиев" userId="c9c29e203e616623" providerId="LiveId" clId="{5BC61F6E-E9F8-44E2-944A-33A8FA1D5316}" dt="2023-07-04T15:58:50.098" v="7864" actId="571"/>
          <ac:picMkLst>
            <pc:docMk/>
            <pc:sldMk cId="2224851495" sldId="281"/>
            <ac:picMk id="67" creationId="{5D1BE2FF-C513-933D-3A01-DCAC8BFC15D3}"/>
          </ac:picMkLst>
        </pc:picChg>
        <pc:picChg chg="add mod">
          <ac:chgData name="Тимур Валиев" userId="c9c29e203e616623" providerId="LiveId" clId="{5BC61F6E-E9F8-44E2-944A-33A8FA1D5316}" dt="2023-07-04T15:59:09.093" v="7870" actId="571"/>
          <ac:picMkLst>
            <pc:docMk/>
            <pc:sldMk cId="2224851495" sldId="281"/>
            <ac:picMk id="69" creationId="{5BDBEC60-363A-C242-5E32-677CF48A8866}"/>
          </ac:picMkLst>
        </pc:picChg>
        <pc:picChg chg="add mod">
          <ac:chgData name="Тимур Валиев" userId="c9c29e203e616623" providerId="LiveId" clId="{5BC61F6E-E9F8-44E2-944A-33A8FA1D5316}" dt="2023-07-04T16:01:35.712" v="7912" actId="571"/>
          <ac:picMkLst>
            <pc:docMk/>
            <pc:sldMk cId="2224851495" sldId="281"/>
            <ac:picMk id="75" creationId="{FCD4CACA-4F89-88F0-E325-914F2DC6C1A2}"/>
          </ac:picMkLst>
        </pc:picChg>
        <pc:picChg chg="mod">
          <ac:chgData name="Тимур Валиев" userId="c9c29e203e616623" providerId="LiveId" clId="{5BC61F6E-E9F8-44E2-944A-33A8FA1D5316}" dt="2023-07-04T16:01:35.712" v="7912" actId="571"/>
          <ac:picMkLst>
            <pc:docMk/>
            <pc:sldMk cId="2224851495" sldId="281"/>
            <ac:picMk id="78" creationId="{56740F72-594F-97B7-7E2D-C310D66D3898}"/>
          </ac:picMkLst>
        </pc:picChg>
        <pc:picChg chg="mod">
          <ac:chgData name="Тимур Валиев" userId="c9c29e203e616623" providerId="LiveId" clId="{5BC61F6E-E9F8-44E2-944A-33A8FA1D5316}" dt="2023-07-04T16:05:26.187" v="7933" actId="14826"/>
          <ac:picMkLst>
            <pc:docMk/>
            <pc:sldMk cId="2224851495" sldId="281"/>
            <ac:picMk id="84" creationId="{4D005262-FA43-EC14-8C85-C57569A4E777}"/>
          </ac:picMkLst>
        </pc:picChg>
        <pc:picChg chg="mod">
          <ac:chgData name="Тимур Валиев" userId="c9c29e203e616623" providerId="LiveId" clId="{5BC61F6E-E9F8-44E2-944A-33A8FA1D5316}" dt="2023-07-04T16:04:15.273" v="7932" actId="14826"/>
          <ac:picMkLst>
            <pc:docMk/>
            <pc:sldMk cId="2224851495" sldId="281"/>
            <ac:picMk id="90" creationId="{0A57B161-A326-9E7F-BD09-B34D59E1D386}"/>
          </ac:picMkLst>
        </pc:picChg>
        <pc:picChg chg="mod">
          <ac:chgData name="Тимур Валиев" userId="c9c29e203e616623" providerId="LiveId" clId="{5BC61F6E-E9F8-44E2-944A-33A8FA1D5316}" dt="2023-07-04T16:01:55.045" v="7916"/>
          <ac:picMkLst>
            <pc:docMk/>
            <pc:sldMk cId="2224851495" sldId="281"/>
            <ac:picMk id="95" creationId="{97B7AE22-6BC6-C7C8-39A7-FB4CF4E9448C}"/>
          </ac:picMkLst>
        </pc:picChg>
        <pc:picChg chg="mod">
          <ac:chgData name="Тимур Валиев" userId="c9c29e203e616623" providerId="LiveId" clId="{5BC61F6E-E9F8-44E2-944A-33A8FA1D5316}" dt="2023-07-04T16:01:55.045" v="7916"/>
          <ac:picMkLst>
            <pc:docMk/>
            <pc:sldMk cId="2224851495" sldId="281"/>
            <ac:picMk id="97" creationId="{D713E1FE-8EF7-6FEC-F0D8-2CA7E1122663}"/>
          </ac:picMkLst>
        </pc:picChg>
        <pc:picChg chg="mod">
          <ac:chgData name="Тимур Валиев" userId="c9c29e203e616623" providerId="LiveId" clId="{5BC61F6E-E9F8-44E2-944A-33A8FA1D5316}" dt="2023-07-04T16:01:55.045" v="7916"/>
          <ac:picMkLst>
            <pc:docMk/>
            <pc:sldMk cId="2224851495" sldId="281"/>
            <ac:picMk id="99" creationId="{4EC642D5-C881-B1F1-A49D-5044A5E712EB}"/>
          </ac:picMkLst>
        </pc:picChg>
        <pc:picChg chg="mod">
          <ac:chgData name="Тимур Валиев" userId="c9c29e203e616623" providerId="LiveId" clId="{5BC61F6E-E9F8-44E2-944A-33A8FA1D5316}" dt="2023-07-04T16:01:55.045" v="7916"/>
          <ac:picMkLst>
            <pc:docMk/>
            <pc:sldMk cId="2224851495" sldId="281"/>
            <ac:picMk id="101" creationId="{202B9ABB-BA32-F402-4E5B-87BEA3991557}"/>
          </ac:picMkLst>
        </pc:picChg>
        <pc:picChg chg="mod">
          <ac:chgData name="Тимур Валиев" userId="c9c29e203e616623" providerId="LiveId" clId="{5BC61F6E-E9F8-44E2-944A-33A8FA1D5316}" dt="2023-07-04T16:01:55.045" v="7916"/>
          <ac:picMkLst>
            <pc:docMk/>
            <pc:sldMk cId="2224851495" sldId="281"/>
            <ac:picMk id="102" creationId="{78EE0464-30F6-FFC7-3B22-4D5D615A8BF6}"/>
          </ac:picMkLst>
        </pc:picChg>
        <pc:picChg chg="mod">
          <ac:chgData name="Тимур Валиев" userId="c9c29e203e616623" providerId="LiveId" clId="{5BC61F6E-E9F8-44E2-944A-33A8FA1D5316}" dt="2023-07-04T16:01:55.045" v="7916"/>
          <ac:picMkLst>
            <pc:docMk/>
            <pc:sldMk cId="2224851495" sldId="281"/>
            <ac:picMk id="103" creationId="{070CA511-659D-E82D-8CBC-A04416938737}"/>
          </ac:picMkLst>
        </pc:picChg>
        <pc:picChg chg="mod">
          <ac:chgData name="Тимур Валиев" userId="c9c29e203e616623" providerId="LiveId" clId="{5BC61F6E-E9F8-44E2-944A-33A8FA1D5316}" dt="2023-07-04T16:01:55.045" v="7916"/>
          <ac:picMkLst>
            <pc:docMk/>
            <pc:sldMk cId="2224851495" sldId="281"/>
            <ac:picMk id="104" creationId="{F2E2A7EB-8436-7A60-75C9-7C430278F276}"/>
          </ac:picMkLst>
        </pc:picChg>
        <pc:picChg chg="mod">
          <ac:chgData name="Тимур Валиев" userId="c9c29e203e616623" providerId="LiveId" clId="{5BC61F6E-E9F8-44E2-944A-33A8FA1D5316}" dt="2023-07-04T16:01:55.045" v="7916"/>
          <ac:picMkLst>
            <pc:docMk/>
            <pc:sldMk cId="2224851495" sldId="281"/>
            <ac:picMk id="105" creationId="{665343BB-07F7-C41A-66EF-0D2FAA9C6866}"/>
          </ac:picMkLst>
        </pc:picChg>
        <pc:picChg chg="mod">
          <ac:chgData name="Тимур Валиев" userId="c9c29e203e616623" providerId="LiveId" clId="{5BC61F6E-E9F8-44E2-944A-33A8FA1D5316}" dt="2023-07-04T16:01:55.045" v="7916"/>
          <ac:picMkLst>
            <pc:docMk/>
            <pc:sldMk cId="2224851495" sldId="281"/>
            <ac:picMk id="106" creationId="{46FF915B-22C0-74CB-9A50-8E182B0052B5}"/>
          </ac:picMkLst>
        </pc:picChg>
        <pc:picChg chg="mod">
          <ac:chgData name="Тимур Валиев" userId="c9c29e203e616623" providerId="LiveId" clId="{5BC61F6E-E9F8-44E2-944A-33A8FA1D5316}" dt="2023-07-04T16:01:55.045" v="7916"/>
          <ac:picMkLst>
            <pc:docMk/>
            <pc:sldMk cId="2224851495" sldId="281"/>
            <ac:picMk id="107" creationId="{BCB47BD7-A86C-CFA4-FFE4-BD2D1725690C}"/>
          </ac:picMkLst>
        </pc:picChg>
        <pc:picChg chg="mod">
          <ac:chgData name="Тимур Валиев" userId="c9c29e203e616623" providerId="LiveId" clId="{5BC61F6E-E9F8-44E2-944A-33A8FA1D5316}" dt="2023-07-04T16:01:55.045" v="7916"/>
          <ac:picMkLst>
            <pc:docMk/>
            <pc:sldMk cId="2224851495" sldId="281"/>
            <ac:picMk id="108" creationId="{6175EE67-9D62-B1BF-4DA9-39F6EF5B1644}"/>
          </ac:picMkLst>
        </pc:picChg>
        <pc:picChg chg="mod">
          <ac:chgData name="Тимур Валиев" userId="c9c29e203e616623" providerId="LiveId" clId="{5BC61F6E-E9F8-44E2-944A-33A8FA1D5316}" dt="2023-07-04T16:01:55.045" v="7916"/>
          <ac:picMkLst>
            <pc:docMk/>
            <pc:sldMk cId="2224851495" sldId="281"/>
            <ac:picMk id="109" creationId="{EA366B65-7B15-1F19-F59A-D88E1DC15007}"/>
          </ac:picMkLst>
        </pc:picChg>
        <pc:picChg chg="mod">
          <ac:chgData name="Тимур Валиев" userId="c9c29e203e616623" providerId="LiveId" clId="{5BC61F6E-E9F8-44E2-944A-33A8FA1D5316}" dt="2023-07-04T16:01:55.045" v="7916"/>
          <ac:picMkLst>
            <pc:docMk/>
            <pc:sldMk cId="2224851495" sldId="281"/>
            <ac:picMk id="110" creationId="{66A2FAF0-54F3-07FB-3E84-B0A24BC9FF6A}"/>
          </ac:picMkLst>
        </pc:picChg>
        <pc:picChg chg="mod">
          <ac:chgData name="Тимур Валиев" userId="c9c29e203e616623" providerId="LiveId" clId="{5BC61F6E-E9F8-44E2-944A-33A8FA1D5316}" dt="2023-07-04T16:01:55.045" v="7916"/>
          <ac:picMkLst>
            <pc:docMk/>
            <pc:sldMk cId="2224851495" sldId="281"/>
            <ac:picMk id="111" creationId="{D8CB7059-BE57-67D1-C4F6-0417DF96CF24}"/>
          </ac:picMkLst>
        </pc:picChg>
        <pc:picChg chg="mod">
          <ac:chgData name="Тимур Валиев" userId="c9c29e203e616623" providerId="LiveId" clId="{5BC61F6E-E9F8-44E2-944A-33A8FA1D5316}" dt="2023-07-04T16:01:55.045" v="7916"/>
          <ac:picMkLst>
            <pc:docMk/>
            <pc:sldMk cId="2224851495" sldId="281"/>
            <ac:picMk id="112" creationId="{56130248-B4A2-7536-92C2-AA484D03A053}"/>
          </ac:picMkLst>
        </pc:picChg>
        <pc:picChg chg="mod">
          <ac:chgData name="Тимур Валиев" userId="c9c29e203e616623" providerId="LiveId" clId="{5BC61F6E-E9F8-44E2-944A-33A8FA1D5316}" dt="2023-07-04T16:01:55.045" v="7916"/>
          <ac:picMkLst>
            <pc:docMk/>
            <pc:sldMk cId="2224851495" sldId="281"/>
            <ac:picMk id="113" creationId="{D77B38FB-B771-341D-E9F4-FA0E2E6672E1}"/>
          </ac:picMkLst>
        </pc:picChg>
        <pc:picChg chg="mod">
          <ac:chgData name="Тимур Валиев" userId="c9c29e203e616623" providerId="LiveId" clId="{5BC61F6E-E9F8-44E2-944A-33A8FA1D5316}" dt="2023-07-04T16:01:55.045" v="7916"/>
          <ac:picMkLst>
            <pc:docMk/>
            <pc:sldMk cId="2224851495" sldId="281"/>
            <ac:picMk id="114" creationId="{3E4AE796-B5D0-38A6-FAC9-BF2298DDE1F7}"/>
          </ac:picMkLst>
        </pc:picChg>
        <pc:picChg chg="mod">
          <ac:chgData name="Тимур Валиев" userId="c9c29e203e616623" providerId="LiveId" clId="{5BC61F6E-E9F8-44E2-944A-33A8FA1D5316}" dt="2023-07-04T16:01:55.045" v="7916"/>
          <ac:picMkLst>
            <pc:docMk/>
            <pc:sldMk cId="2224851495" sldId="281"/>
            <ac:picMk id="115" creationId="{C7251D74-8BCF-5942-DD84-6D965D78E814}"/>
          </ac:picMkLst>
        </pc:picChg>
        <pc:picChg chg="mod">
          <ac:chgData name="Тимур Валиев" userId="c9c29e203e616623" providerId="LiveId" clId="{5BC61F6E-E9F8-44E2-944A-33A8FA1D5316}" dt="2023-07-04T16:01:55.045" v="7916"/>
          <ac:picMkLst>
            <pc:docMk/>
            <pc:sldMk cId="2224851495" sldId="281"/>
            <ac:picMk id="116" creationId="{1804E9C5-48AA-0071-990A-853AC5F1312A}"/>
          </ac:picMkLst>
        </pc:picChg>
        <pc:picChg chg="mod">
          <ac:chgData name="Тимур Валиев" userId="c9c29e203e616623" providerId="LiveId" clId="{5BC61F6E-E9F8-44E2-944A-33A8FA1D5316}" dt="2023-07-04T16:01:55.045" v="7916"/>
          <ac:picMkLst>
            <pc:docMk/>
            <pc:sldMk cId="2224851495" sldId="281"/>
            <ac:picMk id="117" creationId="{7F02A324-FEAA-C708-69F7-2E81207E448D}"/>
          </ac:picMkLst>
        </pc:picChg>
        <pc:picChg chg="mod">
          <ac:chgData name="Тимур Валиев" userId="c9c29e203e616623" providerId="LiveId" clId="{5BC61F6E-E9F8-44E2-944A-33A8FA1D5316}" dt="2023-07-04T16:01:55.045" v="7916"/>
          <ac:picMkLst>
            <pc:docMk/>
            <pc:sldMk cId="2224851495" sldId="281"/>
            <ac:picMk id="118" creationId="{8EDF4DC3-788F-DD94-E463-7E29BAE219A8}"/>
          </ac:picMkLst>
        </pc:picChg>
        <pc:picChg chg="mod">
          <ac:chgData name="Тимур Валиев" userId="c9c29e203e616623" providerId="LiveId" clId="{5BC61F6E-E9F8-44E2-944A-33A8FA1D5316}" dt="2023-07-04T16:01:55.045" v="7916"/>
          <ac:picMkLst>
            <pc:docMk/>
            <pc:sldMk cId="2224851495" sldId="281"/>
            <ac:picMk id="119" creationId="{B61AD10B-EADB-5FE8-C07F-6C4F5C140205}"/>
          </ac:picMkLst>
        </pc:picChg>
        <pc:picChg chg="mod">
          <ac:chgData name="Тимур Валиев" userId="c9c29e203e616623" providerId="LiveId" clId="{5BC61F6E-E9F8-44E2-944A-33A8FA1D5316}" dt="2023-07-04T16:01:55.045" v="7916"/>
          <ac:picMkLst>
            <pc:docMk/>
            <pc:sldMk cId="2224851495" sldId="281"/>
            <ac:picMk id="120" creationId="{0C80D983-D2AE-8E94-BE87-E4675757690B}"/>
          </ac:picMkLst>
        </pc:picChg>
        <pc:inkChg chg="add mod">
          <ac:chgData name="Тимур Валиев" userId="c9c29e203e616623" providerId="LiveId" clId="{5BC61F6E-E9F8-44E2-944A-33A8FA1D5316}" dt="2023-07-04T16:09:58.826" v="7983" actId="165"/>
          <ac:inkMkLst>
            <pc:docMk/>
            <pc:sldMk cId="2224851495" sldId="281"/>
            <ac:inkMk id="14" creationId="{54575485-D638-BED6-707D-0A02C72AE3FE}"/>
          </ac:inkMkLst>
        </pc:inkChg>
        <pc:inkChg chg="add mod">
          <ac:chgData name="Тимур Валиев" userId="c9c29e203e616623" providerId="LiveId" clId="{5BC61F6E-E9F8-44E2-944A-33A8FA1D5316}" dt="2023-07-04T16:09:58.826" v="7983" actId="165"/>
          <ac:inkMkLst>
            <pc:docMk/>
            <pc:sldMk cId="2224851495" sldId="281"/>
            <ac:inkMk id="15" creationId="{B9740572-FD5D-67A2-F8A7-816F4F339E24}"/>
          </ac:inkMkLst>
        </pc:inkChg>
        <pc:inkChg chg="add mod">
          <ac:chgData name="Тимур Валиев" userId="c9c29e203e616623" providerId="LiveId" clId="{5BC61F6E-E9F8-44E2-944A-33A8FA1D5316}" dt="2023-07-04T16:09:58.826" v="7983" actId="165"/>
          <ac:inkMkLst>
            <pc:docMk/>
            <pc:sldMk cId="2224851495" sldId="281"/>
            <ac:inkMk id="16" creationId="{D1259CCA-807C-7499-CA83-0F011D8C1167}"/>
          </ac:inkMkLst>
        </pc:inkChg>
        <pc:inkChg chg="add mod topLvl">
          <ac:chgData name="Тимур Валиев" userId="c9c29e203e616623" providerId="LiveId" clId="{5BC61F6E-E9F8-44E2-944A-33A8FA1D5316}" dt="2023-07-04T16:09:58.826" v="7983" actId="165"/>
          <ac:inkMkLst>
            <pc:docMk/>
            <pc:sldMk cId="2224851495" sldId="281"/>
            <ac:inkMk id="18" creationId="{3F6CEE90-A8DC-3065-6D1E-E4A025946C4A}"/>
          </ac:inkMkLst>
        </pc:inkChg>
        <pc:inkChg chg="add del">
          <ac:chgData name="Тимур Валиев" userId="c9c29e203e616623" providerId="LiveId" clId="{5BC61F6E-E9F8-44E2-944A-33A8FA1D5316}" dt="2023-07-04T15:31:22.568" v="7540" actId="9405"/>
          <ac:inkMkLst>
            <pc:docMk/>
            <pc:sldMk cId="2224851495" sldId="281"/>
            <ac:inkMk id="20" creationId="{394C48D7-3AC8-F157-C67D-1118DA9F39CC}"/>
          </ac:inkMkLst>
        </pc:inkChg>
        <pc:inkChg chg="add mod">
          <ac:chgData name="Тимур Валиев" userId="c9c29e203e616623" providerId="LiveId" clId="{5BC61F6E-E9F8-44E2-944A-33A8FA1D5316}" dt="2023-07-04T16:09:58.826" v="7983" actId="165"/>
          <ac:inkMkLst>
            <pc:docMk/>
            <pc:sldMk cId="2224851495" sldId="281"/>
            <ac:inkMk id="21" creationId="{02C83E0D-C05A-551C-4B89-E8292CDF9328}"/>
          </ac:inkMkLst>
        </pc:inkChg>
        <pc:inkChg chg="add mod">
          <ac:chgData name="Тимур Валиев" userId="c9c29e203e616623" providerId="LiveId" clId="{5BC61F6E-E9F8-44E2-944A-33A8FA1D5316}" dt="2023-07-04T16:09:58.826" v="7983" actId="165"/>
          <ac:inkMkLst>
            <pc:docMk/>
            <pc:sldMk cId="2224851495" sldId="281"/>
            <ac:inkMk id="22" creationId="{8E543A2C-99B3-B9AC-8ED8-C31BD0B781E1}"/>
          </ac:inkMkLst>
        </pc:inkChg>
        <pc:inkChg chg="add del">
          <ac:chgData name="Тимур Валиев" userId="c9c29e203e616623" providerId="LiveId" clId="{5BC61F6E-E9F8-44E2-944A-33A8FA1D5316}" dt="2023-07-04T15:31:30.473" v="7545" actId="9405"/>
          <ac:inkMkLst>
            <pc:docMk/>
            <pc:sldMk cId="2224851495" sldId="281"/>
            <ac:inkMk id="24" creationId="{25791D56-5259-06D8-5445-88CD070E2836}"/>
          </ac:inkMkLst>
        </pc:inkChg>
        <pc:inkChg chg="add del">
          <ac:chgData name="Тимур Валиев" userId="c9c29e203e616623" providerId="LiveId" clId="{5BC61F6E-E9F8-44E2-944A-33A8FA1D5316}" dt="2023-07-04T15:31:36.239" v="7547" actId="9405"/>
          <ac:inkMkLst>
            <pc:docMk/>
            <pc:sldMk cId="2224851495" sldId="281"/>
            <ac:inkMk id="25" creationId="{04A2F853-EE9E-08F3-2783-254FBD80296A}"/>
          </ac:inkMkLst>
        </pc:inkChg>
        <pc:inkChg chg="add mod topLvl">
          <ac:chgData name="Тимур Валиев" userId="c9c29e203e616623" providerId="LiveId" clId="{5BC61F6E-E9F8-44E2-944A-33A8FA1D5316}" dt="2023-07-04T16:09:58.826" v="7983" actId="165"/>
          <ac:inkMkLst>
            <pc:docMk/>
            <pc:sldMk cId="2224851495" sldId="281"/>
            <ac:inkMk id="26" creationId="{93D7EA3D-6E6C-8B5B-8C01-2067DBFDC7ED}"/>
          </ac:inkMkLst>
        </pc:inkChg>
        <pc:inkChg chg="add mod topLvl">
          <ac:chgData name="Тимур Валиев" userId="c9c29e203e616623" providerId="LiveId" clId="{5BC61F6E-E9F8-44E2-944A-33A8FA1D5316}" dt="2023-07-04T16:09:58.826" v="7983" actId="165"/>
          <ac:inkMkLst>
            <pc:docMk/>
            <pc:sldMk cId="2224851495" sldId="281"/>
            <ac:inkMk id="28" creationId="{05FD235E-9A1B-562D-58F4-36F8A1C6CAF4}"/>
          </ac:inkMkLst>
        </pc:inkChg>
        <pc:inkChg chg="add mod">
          <ac:chgData name="Тимур Валиев" userId="c9c29e203e616623" providerId="LiveId" clId="{5BC61F6E-E9F8-44E2-944A-33A8FA1D5316}" dt="2023-07-04T16:09:58.826" v="7983" actId="165"/>
          <ac:inkMkLst>
            <pc:docMk/>
            <pc:sldMk cId="2224851495" sldId="281"/>
            <ac:inkMk id="30" creationId="{12E2EA8A-97E7-98E5-61BC-3A91B8A6AD59}"/>
          </ac:inkMkLst>
        </pc:inkChg>
        <pc:inkChg chg="add del">
          <ac:chgData name="Тимур Валиев" userId="c9c29e203e616623" providerId="LiveId" clId="{5BC61F6E-E9F8-44E2-944A-33A8FA1D5316}" dt="2023-07-04T15:31:58.109" v="7555" actId="9405"/>
          <ac:inkMkLst>
            <pc:docMk/>
            <pc:sldMk cId="2224851495" sldId="281"/>
            <ac:inkMk id="32" creationId="{E1F222D4-8B64-2423-7BF6-E4A588478EAB}"/>
          </ac:inkMkLst>
        </pc:inkChg>
        <pc:inkChg chg="add del">
          <ac:chgData name="Тимур Валиев" userId="c9c29e203e616623" providerId="LiveId" clId="{5BC61F6E-E9F8-44E2-944A-33A8FA1D5316}" dt="2023-07-04T15:32:00.158" v="7557" actId="9405"/>
          <ac:inkMkLst>
            <pc:docMk/>
            <pc:sldMk cId="2224851495" sldId="281"/>
            <ac:inkMk id="33" creationId="{882F30AD-EA92-301E-5B23-13B7F459E045}"/>
          </ac:inkMkLst>
        </pc:inkChg>
        <pc:inkChg chg="add del">
          <ac:chgData name="Тимур Валиев" userId="c9c29e203e616623" providerId="LiveId" clId="{5BC61F6E-E9F8-44E2-944A-33A8FA1D5316}" dt="2023-07-04T15:32:04.111" v="7559" actId="9405"/>
          <ac:inkMkLst>
            <pc:docMk/>
            <pc:sldMk cId="2224851495" sldId="281"/>
            <ac:inkMk id="34" creationId="{2A8BEC34-E41B-DD0C-799A-C69E07D6253B}"/>
          </ac:inkMkLst>
        </pc:inkChg>
        <pc:inkChg chg="add del">
          <ac:chgData name="Тимур Валиев" userId="c9c29e203e616623" providerId="LiveId" clId="{5BC61F6E-E9F8-44E2-944A-33A8FA1D5316}" dt="2023-07-04T15:32:09.973" v="7561" actId="9405"/>
          <ac:inkMkLst>
            <pc:docMk/>
            <pc:sldMk cId="2224851495" sldId="281"/>
            <ac:inkMk id="35" creationId="{130C239C-340F-613E-9639-62F9CBF4F63C}"/>
          </ac:inkMkLst>
        </pc:inkChg>
        <pc:inkChg chg="add del">
          <ac:chgData name="Тимур Валиев" userId="c9c29e203e616623" providerId="LiveId" clId="{5BC61F6E-E9F8-44E2-944A-33A8FA1D5316}" dt="2023-07-04T15:32:12.114" v="7563" actId="9405"/>
          <ac:inkMkLst>
            <pc:docMk/>
            <pc:sldMk cId="2224851495" sldId="281"/>
            <ac:inkMk id="36" creationId="{E1728287-10B8-3F8F-4F59-D6EC908054C2}"/>
          </ac:inkMkLst>
        </pc:inkChg>
        <pc:inkChg chg="add mod">
          <ac:chgData name="Тимур Валиев" userId="c9c29e203e616623" providerId="LiveId" clId="{5BC61F6E-E9F8-44E2-944A-33A8FA1D5316}" dt="2023-07-04T16:09:58.826" v="7983" actId="165"/>
          <ac:inkMkLst>
            <pc:docMk/>
            <pc:sldMk cId="2224851495" sldId="281"/>
            <ac:inkMk id="37" creationId="{C98F7894-3573-E88F-77DD-0AA4CB702658}"/>
          </ac:inkMkLst>
        </pc:inkChg>
        <pc:inkChg chg="add mod">
          <ac:chgData name="Тимур Валиев" userId="c9c29e203e616623" providerId="LiveId" clId="{5BC61F6E-E9F8-44E2-944A-33A8FA1D5316}" dt="2023-07-04T16:09:58.826" v="7983" actId="165"/>
          <ac:inkMkLst>
            <pc:docMk/>
            <pc:sldMk cId="2224851495" sldId="281"/>
            <ac:inkMk id="38" creationId="{C256A0E8-B9D7-8079-D504-8312DF794DE8}"/>
          </ac:inkMkLst>
        </pc:inkChg>
        <pc:inkChg chg="add mod">
          <ac:chgData name="Тимур Валиев" userId="c9c29e203e616623" providerId="LiveId" clId="{5BC61F6E-E9F8-44E2-944A-33A8FA1D5316}" dt="2023-07-04T16:09:58.826" v="7983" actId="165"/>
          <ac:inkMkLst>
            <pc:docMk/>
            <pc:sldMk cId="2224851495" sldId="281"/>
            <ac:inkMk id="40" creationId="{EE9A0CAF-9A03-A2CA-E59A-12FCF94A3A01}"/>
          </ac:inkMkLst>
        </pc:inkChg>
        <pc:inkChg chg="add mod">
          <ac:chgData name="Тимур Валиев" userId="c9c29e203e616623" providerId="LiveId" clId="{5BC61F6E-E9F8-44E2-944A-33A8FA1D5316}" dt="2023-07-04T16:09:58.826" v="7983" actId="165"/>
          <ac:inkMkLst>
            <pc:docMk/>
            <pc:sldMk cId="2224851495" sldId="281"/>
            <ac:inkMk id="41" creationId="{22061A2E-803C-2516-95F1-5B434272A572}"/>
          </ac:inkMkLst>
        </pc:inkChg>
        <pc:inkChg chg="add del mod">
          <ac:chgData name="Тимур Валиев" userId="c9c29e203e616623" providerId="LiveId" clId="{5BC61F6E-E9F8-44E2-944A-33A8FA1D5316}" dt="2023-07-04T15:32:21.971" v="7572"/>
          <ac:inkMkLst>
            <pc:docMk/>
            <pc:sldMk cId="2224851495" sldId="281"/>
            <ac:inkMk id="42" creationId="{30A1356E-192D-AD7C-1437-372B0087EF53}"/>
          </ac:inkMkLst>
        </pc:inkChg>
        <pc:inkChg chg="add del">
          <ac:chgData name="Тимур Валиев" userId="c9c29e203e616623" providerId="LiveId" clId="{5BC61F6E-E9F8-44E2-944A-33A8FA1D5316}" dt="2023-07-04T15:32:27.778" v="7574" actId="9405"/>
          <ac:inkMkLst>
            <pc:docMk/>
            <pc:sldMk cId="2224851495" sldId="281"/>
            <ac:inkMk id="44" creationId="{FD1E5C16-53F9-33B7-D402-A64EC0FB4727}"/>
          </ac:inkMkLst>
        </pc:inkChg>
        <pc:inkChg chg="add del">
          <ac:chgData name="Тимур Валиев" userId="c9c29e203e616623" providerId="LiveId" clId="{5BC61F6E-E9F8-44E2-944A-33A8FA1D5316}" dt="2023-07-04T15:32:38.961" v="7576" actId="9405"/>
          <ac:inkMkLst>
            <pc:docMk/>
            <pc:sldMk cId="2224851495" sldId="281"/>
            <ac:inkMk id="45" creationId="{F983C42D-A862-088F-5E06-E273CD38DF30}"/>
          </ac:inkMkLst>
        </pc:inkChg>
        <pc:inkChg chg="add mod topLvl">
          <ac:chgData name="Тимур Валиев" userId="c9c29e203e616623" providerId="LiveId" clId="{5BC61F6E-E9F8-44E2-944A-33A8FA1D5316}" dt="2023-07-04T16:09:58.826" v="7983" actId="165"/>
          <ac:inkMkLst>
            <pc:docMk/>
            <pc:sldMk cId="2224851495" sldId="281"/>
            <ac:inkMk id="46" creationId="{FCDF28B9-8336-EF07-1EE2-3076F063076C}"/>
          </ac:inkMkLst>
        </pc:inkChg>
        <pc:inkChg chg="add mod">
          <ac:chgData name="Тимур Валиев" userId="c9c29e203e616623" providerId="LiveId" clId="{5BC61F6E-E9F8-44E2-944A-33A8FA1D5316}" dt="2023-07-04T16:09:58.826" v="7983" actId="165"/>
          <ac:inkMkLst>
            <pc:docMk/>
            <pc:sldMk cId="2224851495" sldId="281"/>
            <ac:inkMk id="47" creationId="{C94CB32F-434C-C936-A180-1C734461147B}"/>
          </ac:inkMkLst>
        </pc:inkChg>
        <pc:inkChg chg="add mod topLvl">
          <ac:chgData name="Тимур Валиев" userId="c9c29e203e616623" providerId="LiveId" clId="{5BC61F6E-E9F8-44E2-944A-33A8FA1D5316}" dt="2023-07-04T16:09:58.826" v="7983" actId="165"/>
          <ac:inkMkLst>
            <pc:docMk/>
            <pc:sldMk cId="2224851495" sldId="281"/>
            <ac:inkMk id="49" creationId="{CC83B9C3-FA67-A8A7-6D4B-EB88AB74EA76}"/>
          </ac:inkMkLst>
        </pc:inkChg>
        <pc:inkChg chg="add mod topLvl">
          <ac:chgData name="Тимур Валиев" userId="c9c29e203e616623" providerId="LiveId" clId="{5BC61F6E-E9F8-44E2-944A-33A8FA1D5316}" dt="2023-07-04T16:09:58.826" v="7983" actId="165"/>
          <ac:inkMkLst>
            <pc:docMk/>
            <pc:sldMk cId="2224851495" sldId="281"/>
            <ac:inkMk id="50" creationId="{82BB433C-DFC0-ADB3-7CC1-C936751518AC}"/>
          </ac:inkMkLst>
        </pc:inkChg>
        <pc:cxnChg chg="add mod">
          <ac:chgData name="Тимур Валиев" userId="c9c29e203e616623" providerId="LiveId" clId="{5BC61F6E-E9F8-44E2-944A-33A8FA1D5316}" dt="2023-07-04T16:02:15.095" v="7922" actId="1076"/>
          <ac:cxnSpMkLst>
            <pc:docMk/>
            <pc:sldMk cId="2224851495" sldId="281"/>
            <ac:cxnSpMk id="56" creationId="{CF4E9EF9-00A0-6791-397D-32E00D7D7115}"/>
          </ac:cxnSpMkLst>
        </pc:cxnChg>
        <pc:cxnChg chg="add mod">
          <ac:chgData name="Тимур Валиев" userId="c9c29e203e616623" providerId="LiveId" clId="{5BC61F6E-E9F8-44E2-944A-33A8FA1D5316}" dt="2023-07-04T15:34:03.186" v="7587" actId="571"/>
          <ac:cxnSpMkLst>
            <pc:docMk/>
            <pc:sldMk cId="2224851495" sldId="281"/>
            <ac:cxnSpMk id="59" creationId="{D146C58E-3109-492E-124B-90911D2855C6}"/>
          </ac:cxnSpMkLst>
        </pc:cxnChg>
      </pc:sldChg>
      <pc:sldChg chg="addSp delSp modSp new mod ord setBg">
        <pc:chgData name="Тимур Валиев" userId="c9c29e203e616623" providerId="LiveId" clId="{5BC61F6E-E9F8-44E2-944A-33A8FA1D5316}" dt="2023-07-04T16:55:51.855" v="8224"/>
        <pc:sldMkLst>
          <pc:docMk/>
          <pc:sldMk cId="410326530" sldId="282"/>
        </pc:sldMkLst>
        <pc:spChg chg="del">
          <ac:chgData name="Тимур Валиев" userId="c9c29e203e616623" providerId="LiveId" clId="{5BC61F6E-E9F8-44E2-944A-33A8FA1D5316}" dt="2023-07-04T16:17:38.001" v="7993" actId="21"/>
          <ac:spMkLst>
            <pc:docMk/>
            <pc:sldMk cId="410326530" sldId="282"/>
            <ac:spMk id="2" creationId="{5839841E-FEDA-3CCF-1243-0A4829CEECFD}"/>
          </ac:spMkLst>
        </pc:spChg>
        <pc:spChg chg="del">
          <ac:chgData name="Тимур Валиев" userId="c9c29e203e616623" providerId="LiveId" clId="{5BC61F6E-E9F8-44E2-944A-33A8FA1D5316}" dt="2023-07-04T16:17:38.001" v="7993" actId="21"/>
          <ac:spMkLst>
            <pc:docMk/>
            <pc:sldMk cId="410326530" sldId="282"/>
            <ac:spMk id="3" creationId="{4422D370-0AE7-BB11-C860-9A0829F431FF}"/>
          </ac:spMkLst>
        </pc:spChg>
        <pc:spChg chg="add">
          <ac:chgData name="Тимур Валиев" userId="c9c29e203e616623" providerId="LiveId" clId="{5BC61F6E-E9F8-44E2-944A-33A8FA1D5316}" dt="2023-07-04T16:18:00.206" v="7996" actId="26606"/>
          <ac:spMkLst>
            <pc:docMk/>
            <pc:sldMk cId="410326530" sldId="282"/>
            <ac:spMk id="7" creationId="{42A4FC2C-047E-45A5-965D-8E1E3BF09BC6}"/>
          </ac:spMkLst>
        </pc:spChg>
        <pc:spChg chg="add del mod">
          <ac:chgData name="Тимур Валиев" userId="c9c29e203e616623" providerId="LiveId" clId="{5BC61F6E-E9F8-44E2-944A-33A8FA1D5316}" dt="2023-07-04T16:30:55.130" v="8042" actId="21"/>
          <ac:spMkLst>
            <pc:docMk/>
            <pc:sldMk cId="410326530" sldId="282"/>
            <ac:spMk id="9" creationId="{32AD17AD-64C5-AA49-8BF9-8E16E73B5C81}"/>
          </ac:spMkLst>
        </pc:spChg>
        <pc:spChg chg="add del mod">
          <ac:chgData name="Тимур Валиев" userId="c9c29e203e616623" providerId="LiveId" clId="{5BC61F6E-E9F8-44E2-944A-33A8FA1D5316}" dt="2023-07-04T16:30:55.130" v="8042" actId="21"/>
          <ac:spMkLst>
            <pc:docMk/>
            <pc:sldMk cId="410326530" sldId="282"/>
            <ac:spMk id="10" creationId="{74B8A7F5-92AE-FD9E-B39E-117B058538B3}"/>
          </ac:spMkLst>
        </pc:spChg>
        <pc:spChg chg="add del mod">
          <ac:chgData name="Тимур Валиев" userId="c9c29e203e616623" providerId="LiveId" clId="{5BC61F6E-E9F8-44E2-944A-33A8FA1D5316}" dt="2023-07-04T16:30:55.130" v="8042" actId="21"/>
          <ac:spMkLst>
            <pc:docMk/>
            <pc:sldMk cId="410326530" sldId="282"/>
            <ac:spMk id="11" creationId="{89D56959-C1CE-E92E-9521-1358A1FF0F15}"/>
          </ac:spMkLst>
        </pc:spChg>
        <pc:spChg chg="add del mod">
          <ac:chgData name="Тимур Валиев" userId="c9c29e203e616623" providerId="LiveId" clId="{5BC61F6E-E9F8-44E2-944A-33A8FA1D5316}" dt="2023-07-04T16:30:55.130" v="8042" actId="21"/>
          <ac:spMkLst>
            <pc:docMk/>
            <pc:sldMk cId="410326530" sldId="282"/>
            <ac:spMk id="12" creationId="{31E4D5F9-7EC3-5A46-6B78-689467B8A343}"/>
          </ac:spMkLst>
        </pc:spChg>
        <pc:spChg chg="add del mod">
          <ac:chgData name="Тимур Валиев" userId="c9c29e203e616623" providerId="LiveId" clId="{5BC61F6E-E9F8-44E2-944A-33A8FA1D5316}" dt="2023-07-04T16:30:55.130" v="8042" actId="21"/>
          <ac:spMkLst>
            <pc:docMk/>
            <pc:sldMk cId="410326530" sldId="282"/>
            <ac:spMk id="13" creationId="{042B7908-EEBC-B00C-2A77-278C5C215035}"/>
          </ac:spMkLst>
        </pc:spChg>
        <pc:spChg chg="add del mod">
          <ac:chgData name="Тимур Валиев" userId="c9c29e203e616623" providerId="LiveId" clId="{5BC61F6E-E9F8-44E2-944A-33A8FA1D5316}" dt="2023-07-04T16:30:55.130" v="8042" actId="21"/>
          <ac:spMkLst>
            <pc:docMk/>
            <pc:sldMk cId="410326530" sldId="282"/>
            <ac:spMk id="14" creationId="{E3B06ABF-E54A-0391-7876-6B478CCE6792}"/>
          </ac:spMkLst>
        </pc:spChg>
        <pc:spChg chg="add del mod">
          <ac:chgData name="Тимур Валиев" userId="c9c29e203e616623" providerId="LiveId" clId="{5BC61F6E-E9F8-44E2-944A-33A8FA1D5316}" dt="2023-07-04T16:30:55.130" v="8042" actId="21"/>
          <ac:spMkLst>
            <pc:docMk/>
            <pc:sldMk cId="410326530" sldId="282"/>
            <ac:spMk id="15" creationId="{0F90D1F1-FC20-1DBA-6A1B-6398A871C7C0}"/>
          </ac:spMkLst>
        </pc:spChg>
        <pc:spChg chg="add del mod">
          <ac:chgData name="Тимур Валиев" userId="c9c29e203e616623" providerId="LiveId" clId="{5BC61F6E-E9F8-44E2-944A-33A8FA1D5316}" dt="2023-07-04T16:30:55.130" v="8042" actId="21"/>
          <ac:spMkLst>
            <pc:docMk/>
            <pc:sldMk cId="410326530" sldId="282"/>
            <ac:spMk id="16" creationId="{37E371A2-2938-B661-A247-5C61974749F1}"/>
          </ac:spMkLst>
        </pc:spChg>
        <pc:spChg chg="add del mod">
          <ac:chgData name="Тимур Валиев" userId="c9c29e203e616623" providerId="LiveId" clId="{5BC61F6E-E9F8-44E2-944A-33A8FA1D5316}" dt="2023-07-04T16:30:55.130" v="8042" actId="21"/>
          <ac:spMkLst>
            <pc:docMk/>
            <pc:sldMk cId="410326530" sldId="282"/>
            <ac:spMk id="17" creationId="{0F5168F9-BA2D-658E-64A3-A0E449F04A6F}"/>
          </ac:spMkLst>
        </pc:spChg>
        <pc:spChg chg="add del mod">
          <ac:chgData name="Тимур Валиев" userId="c9c29e203e616623" providerId="LiveId" clId="{5BC61F6E-E9F8-44E2-944A-33A8FA1D5316}" dt="2023-07-04T16:30:55.130" v="8042" actId="21"/>
          <ac:spMkLst>
            <pc:docMk/>
            <pc:sldMk cId="410326530" sldId="282"/>
            <ac:spMk id="18" creationId="{440399BF-D89F-F4FD-A299-6471E5666904}"/>
          </ac:spMkLst>
        </pc:spChg>
        <pc:spChg chg="add mod">
          <ac:chgData name="Тимур Валиев" userId="c9c29e203e616623" providerId="LiveId" clId="{5BC61F6E-E9F8-44E2-944A-33A8FA1D5316}" dt="2023-07-04T16:45:11.287" v="8096" actId="164"/>
          <ac:spMkLst>
            <pc:docMk/>
            <pc:sldMk cId="410326530" sldId="282"/>
            <ac:spMk id="19" creationId="{7B5F3ADC-70F8-4CE8-9CF4-22A5F83E3E7C}"/>
          </ac:spMkLst>
        </pc:spChg>
        <pc:spChg chg="add del mod">
          <ac:chgData name="Тимур Валиев" userId="c9c29e203e616623" providerId="LiveId" clId="{5BC61F6E-E9F8-44E2-944A-33A8FA1D5316}" dt="2023-07-04T16:47:26.262" v="8125" actId="21"/>
          <ac:spMkLst>
            <pc:docMk/>
            <pc:sldMk cId="410326530" sldId="282"/>
            <ac:spMk id="20" creationId="{B80747D9-E664-394B-C172-E7A9135F0F17}"/>
          </ac:spMkLst>
        </pc:spChg>
        <pc:spChg chg="add del mod">
          <ac:chgData name="Тимур Валиев" userId="c9c29e203e616623" providerId="LiveId" clId="{5BC61F6E-E9F8-44E2-944A-33A8FA1D5316}" dt="2023-07-04T16:47:26.262" v="8125" actId="21"/>
          <ac:spMkLst>
            <pc:docMk/>
            <pc:sldMk cId="410326530" sldId="282"/>
            <ac:spMk id="21" creationId="{E0FEEC5F-4F41-9238-C4F1-88F9DFB8BD0C}"/>
          </ac:spMkLst>
        </pc:spChg>
        <pc:spChg chg="add del mod">
          <ac:chgData name="Тимур Валиев" userId="c9c29e203e616623" providerId="LiveId" clId="{5BC61F6E-E9F8-44E2-944A-33A8FA1D5316}" dt="2023-07-04T16:47:26.262" v="8125" actId="21"/>
          <ac:spMkLst>
            <pc:docMk/>
            <pc:sldMk cId="410326530" sldId="282"/>
            <ac:spMk id="22" creationId="{9AC91AF6-554C-0943-9C0D-A64A7226CA81}"/>
          </ac:spMkLst>
        </pc:spChg>
        <pc:spChg chg="add del mod">
          <ac:chgData name="Тимур Валиев" userId="c9c29e203e616623" providerId="LiveId" clId="{5BC61F6E-E9F8-44E2-944A-33A8FA1D5316}" dt="2023-07-04T16:47:26.262" v="8125" actId="21"/>
          <ac:spMkLst>
            <pc:docMk/>
            <pc:sldMk cId="410326530" sldId="282"/>
            <ac:spMk id="23" creationId="{6C180229-3806-F51C-F67C-BED189D733C3}"/>
          </ac:spMkLst>
        </pc:spChg>
        <pc:spChg chg="add del mod">
          <ac:chgData name="Тимур Валиев" userId="c9c29e203e616623" providerId="LiveId" clId="{5BC61F6E-E9F8-44E2-944A-33A8FA1D5316}" dt="2023-07-04T16:46:27.643" v="8113" actId="21"/>
          <ac:spMkLst>
            <pc:docMk/>
            <pc:sldMk cId="410326530" sldId="282"/>
            <ac:spMk id="24" creationId="{4AE6DCF6-0204-6DA5-F9EE-C441E9E559AB}"/>
          </ac:spMkLst>
        </pc:spChg>
        <pc:spChg chg="add del mod">
          <ac:chgData name="Тимур Валиев" userId="c9c29e203e616623" providerId="LiveId" clId="{5BC61F6E-E9F8-44E2-944A-33A8FA1D5316}" dt="2023-07-04T16:46:27.643" v="8113" actId="21"/>
          <ac:spMkLst>
            <pc:docMk/>
            <pc:sldMk cId="410326530" sldId="282"/>
            <ac:spMk id="25" creationId="{9831D7CB-9606-68FB-F5F0-05A10D178D9C}"/>
          </ac:spMkLst>
        </pc:spChg>
        <pc:spChg chg="add del mod">
          <ac:chgData name="Тимур Валиев" userId="c9c29e203e616623" providerId="LiveId" clId="{5BC61F6E-E9F8-44E2-944A-33A8FA1D5316}" dt="2023-07-04T16:46:27.643" v="8113" actId="21"/>
          <ac:spMkLst>
            <pc:docMk/>
            <pc:sldMk cId="410326530" sldId="282"/>
            <ac:spMk id="26" creationId="{7B5B88B2-40AE-7509-9F45-209DC0A7D45E}"/>
          </ac:spMkLst>
        </pc:spChg>
        <pc:spChg chg="add del mod">
          <ac:chgData name="Тимур Валиев" userId="c9c29e203e616623" providerId="LiveId" clId="{5BC61F6E-E9F8-44E2-944A-33A8FA1D5316}" dt="2023-07-04T16:46:27.643" v="8113" actId="21"/>
          <ac:spMkLst>
            <pc:docMk/>
            <pc:sldMk cId="410326530" sldId="282"/>
            <ac:spMk id="27" creationId="{1DFC11F7-38A9-7AEA-2D20-1C766ADE9970}"/>
          </ac:spMkLst>
        </pc:spChg>
        <pc:spChg chg="add del mod">
          <ac:chgData name="Тимур Валиев" userId="c9c29e203e616623" providerId="LiveId" clId="{5BC61F6E-E9F8-44E2-944A-33A8FA1D5316}" dt="2023-07-04T16:53:54.018" v="8219" actId="21"/>
          <ac:spMkLst>
            <pc:docMk/>
            <pc:sldMk cId="410326530" sldId="282"/>
            <ac:spMk id="28" creationId="{306EDF9F-AC8C-2318-064E-4A93F0558EF5}"/>
          </ac:spMkLst>
        </pc:spChg>
        <pc:spChg chg="add mod">
          <ac:chgData name="Тимур Валиев" userId="c9c29e203e616623" providerId="LiveId" clId="{5BC61F6E-E9F8-44E2-944A-33A8FA1D5316}" dt="2023-07-04T16:45:11.287" v="8096" actId="164"/>
          <ac:spMkLst>
            <pc:docMk/>
            <pc:sldMk cId="410326530" sldId="282"/>
            <ac:spMk id="29" creationId="{46221107-847B-106C-97ED-F7A773D84F1C}"/>
          </ac:spMkLst>
        </pc:spChg>
        <pc:spChg chg="add mod">
          <ac:chgData name="Тимур Валиев" userId="c9c29e203e616623" providerId="LiveId" clId="{5BC61F6E-E9F8-44E2-944A-33A8FA1D5316}" dt="2023-07-04T16:45:11.287" v="8096" actId="164"/>
          <ac:spMkLst>
            <pc:docMk/>
            <pc:sldMk cId="410326530" sldId="282"/>
            <ac:spMk id="30" creationId="{D44C0206-6906-DA7F-3C6D-DA1C1041CA60}"/>
          </ac:spMkLst>
        </pc:spChg>
        <pc:spChg chg="add mod">
          <ac:chgData name="Тимур Валиев" userId="c9c29e203e616623" providerId="LiveId" clId="{5BC61F6E-E9F8-44E2-944A-33A8FA1D5316}" dt="2023-07-04T16:45:11.287" v="8096" actId="164"/>
          <ac:spMkLst>
            <pc:docMk/>
            <pc:sldMk cId="410326530" sldId="282"/>
            <ac:spMk id="31" creationId="{FD6987FD-811A-8936-D1AE-20A0939E6D69}"/>
          </ac:spMkLst>
        </pc:spChg>
        <pc:spChg chg="add mod">
          <ac:chgData name="Тимур Валиев" userId="c9c29e203e616623" providerId="LiveId" clId="{5BC61F6E-E9F8-44E2-944A-33A8FA1D5316}" dt="2023-07-04T16:45:09.573" v="8095" actId="571"/>
          <ac:spMkLst>
            <pc:docMk/>
            <pc:sldMk cId="410326530" sldId="282"/>
            <ac:spMk id="32" creationId="{5282B983-3C2E-2C2A-1E31-F27292F699E3}"/>
          </ac:spMkLst>
        </pc:spChg>
        <pc:spChg chg="add mod">
          <ac:chgData name="Тимур Валиев" userId="c9c29e203e616623" providerId="LiveId" clId="{5BC61F6E-E9F8-44E2-944A-33A8FA1D5316}" dt="2023-07-04T16:45:09.573" v="8095" actId="571"/>
          <ac:spMkLst>
            <pc:docMk/>
            <pc:sldMk cId="410326530" sldId="282"/>
            <ac:spMk id="33" creationId="{42C2CD7D-7C46-E2A0-DEEF-18D8ED4192E2}"/>
          </ac:spMkLst>
        </pc:spChg>
        <pc:spChg chg="add mod">
          <ac:chgData name="Тимур Валиев" userId="c9c29e203e616623" providerId="LiveId" clId="{5BC61F6E-E9F8-44E2-944A-33A8FA1D5316}" dt="2023-07-04T16:45:09.573" v="8095" actId="571"/>
          <ac:spMkLst>
            <pc:docMk/>
            <pc:sldMk cId="410326530" sldId="282"/>
            <ac:spMk id="34" creationId="{71F550C2-DB5F-AADD-D7C5-E56C3A758926}"/>
          </ac:spMkLst>
        </pc:spChg>
        <pc:spChg chg="add mod">
          <ac:chgData name="Тимур Валиев" userId="c9c29e203e616623" providerId="LiveId" clId="{5BC61F6E-E9F8-44E2-944A-33A8FA1D5316}" dt="2023-07-04T16:45:09.573" v="8095" actId="571"/>
          <ac:spMkLst>
            <pc:docMk/>
            <pc:sldMk cId="410326530" sldId="282"/>
            <ac:spMk id="35" creationId="{D9D6140A-8989-4DB4-E645-7FBF01BF6163}"/>
          </ac:spMkLst>
        </pc:spChg>
        <pc:spChg chg="mod">
          <ac:chgData name="Тимур Валиев" userId="c9c29e203e616623" providerId="LiveId" clId="{5BC61F6E-E9F8-44E2-944A-33A8FA1D5316}" dt="2023-07-04T16:51:04.872" v="8179" actId="1076"/>
          <ac:spMkLst>
            <pc:docMk/>
            <pc:sldMk cId="410326530" sldId="282"/>
            <ac:spMk id="38" creationId="{53364266-D029-E17F-1619-35E203BF2214}"/>
          </ac:spMkLst>
        </pc:spChg>
        <pc:spChg chg="mod">
          <ac:chgData name="Тимур Валиев" userId="c9c29e203e616623" providerId="LiveId" clId="{5BC61F6E-E9F8-44E2-944A-33A8FA1D5316}" dt="2023-07-04T16:51:09.214" v="8180" actId="1076"/>
          <ac:spMkLst>
            <pc:docMk/>
            <pc:sldMk cId="410326530" sldId="282"/>
            <ac:spMk id="39" creationId="{9DB35FDC-D72F-A427-8674-56CAA8619D6A}"/>
          </ac:spMkLst>
        </pc:spChg>
        <pc:spChg chg="mod">
          <ac:chgData name="Тимур Валиев" userId="c9c29e203e616623" providerId="LiveId" clId="{5BC61F6E-E9F8-44E2-944A-33A8FA1D5316}" dt="2023-07-04T16:45:19.518" v="8097" actId="571"/>
          <ac:spMkLst>
            <pc:docMk/>
            <pc:sldMk cId="410326530" sldId="282"/>
            <ac:spMk id="40" creationId="{AB225A5B-A330-C6F2-09C5-1E6B1A381CE5}"/>
          </ac:spMkLst>
        </pc:spChg>
        <pc:spChg chg="mod">
          <ac:chgData name="Тимур Валиев" userId="c9c29e203e616623" providerId="LiveId" clId="{5BC61F6E-E9F8-44E2-944A-33A8FA1D5316}" dt="2023-07-04T16:50:20.806" v="8171" actId="1076"/>
          <ac:spMkLst>
            <pc:docMk/>
            <pc:sldMk cId="410326530" sldId="282"/>
            <ac:spMk id="41" creationId="{FED7150F-4F80-CD4E-E418-DD5C3CB03CA4}"/>
          </ac:spMkLst>
        </pc:spChg>
        <pc:spChg chg="mod">
          <ac:chgData name="Тимур Валиев" userId="c9c29e203e616623" providerId="LiveId" clId="{5BC61F6E-E9F8-44E2-944A-33A8FA1D5316}" dt="2023-07-04T16:48:26.523" v="8139" actId="12788"/>
          <ac:spMkLst>
            <pc:docMk/>
            <pc:sldMk cId="410326530" sldId="282"/>
            <ac:spMk id="43" creationId="{AB12A4D0-3095-B13A-67F1-B2BC586BB6A1}"/>
          </ac:spMkLst>
        </pc:spChg>
        <pc:spChg chg="mod">
          <ac:chgData name="Тимур Валиев" userId="c9c29e203e616623" providerId="LiveId" clId="{5BC61F6E-E9F8-44E2-944A-33A8FA1D5316}" dt="2023-07-04T16:48:30.351" v="8140" actId="1076"/>
          <ac:spMkLst>
            <pc:docMk/>
            <pc:sldMk cId="410326530" sldId="282"/>
            <ac:spMk id="44" creationId="{D881499B-8B73-92E4-55D9-171621DED3BB}"/>
          </ac:spMkLst>
        </pc:spChg>
        <pc:spChg chg="mod">
          <ac:chgData name="Тимур Валиев" userId="c9c29e203e616623" providerId="LiveId" clId="{5BC61F6E-E9F8-44E2-944A-33A8FA1D5316}" dt="2023-07-04T16:45:23.866" v="8098" actId="571"/>
          <ac:spMkLst>
            <pc:docMk/>
            <pc:sldMk cId="410326530" sldId="282"/>
            <ac:spMk id="45" creationId="{F0E52C60-15B3-7D89-D7E8-9782C939B8F5}"/>
          </ac:spMkLst>
        </pc:spChg>
        <pc:spChg chg="mod">
          <ac:chgData name="Тимур Валиев" userId="c9c29e203e616623" providerId="LiveId" clId="{5BC61F6E-E9F8-44E2-944A-33A8FA1D5316}" dt="2023-07-04T16:48:39.886" v="8143"/>
          <ac:spMkLst>
            <pc:docMk/>
            <pc:sldMk cId="410326530" sldId="282"/>
            <ac:spMk id="46" creationId="{F25ACA06-EBA6-B175-3B53-FE7CCE534F4C}"/>
          </ac:spMkLst>
        </pc:spChg>
        <pc:spChg chg="mod">
          <ac:chgData name="Тимур Валиев" userId="c9c29e203e616623" providerId="LiveId" clId="{5BC61F6E-E9F8-44E2-944A-33A8FA1D5316}" dt="2023-07-04T16:45:29.560" v="8099" actId="571"/>
          <ac:spMkLst>
            <pc:docMk/>
            <pc:sldMk cId="410326530" sldId="282"/>
            <ac:spMk id="48" creationId="{019476EA-A07B-D6E0-94E2-06FCC3D5CBBA}"/>
          </ac:spMkLst>
        </pc:spChg>
        <pc:spChg chg="mod">
          <ac:chgData name="Тимур Валиев" userId="c9c29e203e616623" providerId="LiveId" clId="{5BC61F6E-E9F8-44E2-944A-33A8FA1D5316}" dt="2023-07-04T16:49:02.996" v="8150" actId="1076"/>
          <ac:spMkLst>
            <pc:docMk/>
            <pc:sldMk cId="410326530" sldId="282"/>
            <ac:spMk id="49" creationId="{1964EC50-7DED-40E7-5099-843232F921B2}"/>
          </ac:spMkLst>
        </pc:spChg>
        <pc:spChg chg="mod">
          <ac:chgData name="Тимур Валиев" userId="c9c29e203e616623" providerId="LiveId" clId="{5BC61F6E-E9F8-44E2-944A-33A8FA1D5316}" dt="2023-07-04T16:45:29.560" v="8099" actId="571"/>
          <ac:spMkLst>
            <pc:docMk/>
            <pc:sldMk cId="410326530" sldId="282"/>
            <ac:spMk id="50" creationId="{331EE637-8493-503E-B21C-79288042FDD7}"/>
          </ac:spMkLst>
        </pc:spChg>
        <pc:spChg chg="mod">
          <ac:chgData name="Тимур Валиев" userId="c9c29e203e616623" providerId="LiveId" clId="{5BC61F6E-E9F8-44E2-944A-33A8FA1D5316}" dt="2023-07-04T16:49:52.745" v="8164"/>
          <ac:spMkLst>
            <pc:docMk/>
            <pc:sldMk cId="410326530" sldId="282"/>
            <ac:spMk id="51" creationId="{0D68CAB5-E044-3C7F-57F4-A66CD279207F}"/>
          </ac:spMkLst>
        </pc:spChg>
        <pc:spChg chg="mod">
          <ac:chgData name="Тимур Валиев" userId="c9c29e203e616623" providerId="LiveId" clId="{5BC61F6E-E9F8-44E2-944A-33A8FA1D5316}" dt="2023-07-04T16:45:34.669" v="8100" actId="571"/>
          <ac:spMkLst>
            <pc:docMk/>
            <pc:sldMk cId="410326530" sldId="282"/>
            <ac:spMk id="53" creationId="{119CC15E-8F8E-9ED2-176B-A8777A48642E}"/>
          </ac:spMkLst>
        </pc:spChg>
        <pc:spChg chg="mod">
          <ac:chgData name="Тимур Валиев" userId="c9c29e203e616623" providerId="LiveId" clId="{5BC61F6E-E9F8-44E2-944A-33A8FA1D5316}" dt="2023-07-04T16:49:20.640" v="8154" actId="1076"/>
          <ac:spMkLst>
            <pc:docMk/>
            <pc:sldMk cId="410326530" sldId="282"/>
            <ac:spMk id="54" creationId="{ADC2ABE6-B958-034A-324E-50DCC15146C5}"/>
          </ac:spMkLst>
        </pc:spChg>
        <pc:spChg chg="mod">
          <ac:chgData name="Тимур Валиев" userId="c9c29e203e616623" providerId="LiveId" clId="{5BC61F6E-E9F8-44E2-944A-33A8FA1D5316}" dt="2023-07-04T16:45:34.669" v="8100" actId="571"/>
          <ac:spMkLst>
            <pc:docMk/>
            <pc:sldMk cId="410326530" sldId="282"/>
            <ac:spMk id="55" creationId="{A6CEE6A4-EC97-411E-266D-E37B2C21623B}"/>
          </ac:spMkLst>
        </pc:spChg>
        <pc:spChg chg="mod">
          <ac:chgData name="Тимур Валиев" userId="c9c29e203e616623" providerId="LiveId" clId="{5BC61F6E-E9F8-44E2-944A-33A8FA1D5316}" dt="2023-07-04T16:49:38.567" v="8159" actId="1076"/>
          <ac:spMkLst>
            <pc:docMk/>
            <pc:sldMk cId="410326530" sldId="282"/>
            <ac:spMk id="56" creationId="{3E985FC5-9201-A2C0-6287-A7A17C2041E4}"/>
          </ac:spMkLst>
        </pc:spChg>
        <pc:spChg chg="mod">
          <ac:chgData name="Тимур Валиев" userId="c9c29e203e616623" providerId="LiveId" clId="{5BC61F6E-E9F8-44E2-944A-33A8FA1D5316}" dt="2023-07-04T16:45:46.512" v="8104" actId="571"/>
          <ac:spMkLst>
            <pc:docMk/>
            <pc:sldMk cId="410326530" sldId="282"/>
            <ac:spMk id="58" creationId="{F4AC520E-126C-9191-B86C-747ABF2C9DAB}"/>
          </ac:spMkLst>
        </pc:spChg>
        <pc:spChg chg="mod">
          <ac:chgData name="Тимур Валиев" userId="c9c29e203e616623" providerId="LiveId" clId="{5BC61F6E-E9F8-44E2-944A-33A8FA1D5316}" dt="2023-07-04T16:45:46.512" v="8104" actId="571"/>
          <ac:spMkLst>
            <pc:docMk/>
            <pc:sldMk cId="410326530" sldId="282"/>
            <ac:spMk id="59" creationId="{A1953404-A0C8-8622-0FB4-3633293CA90F}"/>
          </ac:spMkLst>
        </pc:spChg>
        <pc:spChg chg="mod">
          <ac:chgData name="Тимур Валиев" userId="c9c29e203e616623" providerId="LiveId" clId="{5BC61F6E-E9F8-44E2-944A-33A8FA1D5316}" dt="2023-07-04T16:45:46.512" v="8104" actId="571"/>
          <ac:spMkLst>
            <pc:docMk/>
            <pc:sldMk cId="410326530" sldId="282"/>
            <ac:spMk id="60" creationId="{AF16AB9D-CF5C-A6E0-25BC-64DEC855E4E0}"/>
          </ac:spMkLst>
        </pc:spChg>
        <pc:spChg chg="mod">
          <ac:chgData name="Тимур Валиев" userId="c9c29e203e616623" providerId="LiveId" clId="{5BC61F6E-E9F8-44E2-944A-33A8FA1D5316}" dt="2023-07-04T16:45:46.512" v="8104" actId="571"/>
          <ac:spMkLst>
            <pc:docMk/>
            <pc:sldMk cId="410326530" sldId="282"/>
            <ac:spMk id="61" creationId="{A07BE1F5-BFB9-1C8E-78F6-6AB3413F2865}"/>
          </ac:spMkLst>
        </pc:spChg>
        <pc:spChg chg="mod">
          <ac:chgData name="Тимур Валиев" userId="c9c29e203e616623" providerId="LiveId" clId="{5BC61F6E-E9F8-44E2-944A-33A8FA1D5316}" dt="2023-07-04T16:45:49.920" v="8105" actId="571"/>
          <ac:spMkLst>
            <pc:docMk/>
            <pc:sldMk cId="410326530" sldId="282"/>
            <ac:spMk id="63" creationId="{2BBC8125-7D80-D27C-6324-414B731F506A}"/>
          </ac:spMkLst>
        </pc:spChg>
        <pc:spChg chg="mod">
          <ac:chgData name="Тимур Валиев" userId="c9c29e203e616623" providerId="LiveId" clId="{5BC61F6E-E9F8-44E2-944A-33A8FA1D5316}" dt="2023-07-04T16:51:29.521" v="8184" actId="1076"/>
          <ac:spMkLst>
            <pc:docMk/>
            <pc:sldMk cId="410326530" sldId="282"/>
            <ac:spMk id="64" creationId="{4FAD90DF-CE0F-4BBA-ACFC-F8334A3A7308}"/>
          </ac:spMkLst>
        </pc:spChg>
        <pc:spChg chg="mod">
          <ac:chgData name="Тимур Валиев" userId="c9c29e203e616623" providerId="LiveId" clId="{5BC61F6E-E9F8-44E2-944A-33A8FA1D5316}" dt="2023-07-04T16:45:49.920" v="8105" actId="571"/>
          <ac:spMkLst>
            <pc:docMk/>
            <pc:sldMk cId="410326530" sldId="282"/>
            <ac:spMk id="65" creationId="{61FA4ED8-9AF1-40DB-8D30-493E2295B4CF}"/>
          </ac:spMkLst>
        </pc:spChg>
        <pc:spChg chg="mod">
          <ac:chgData name="Тимур Валиев" userId="c9c29e203e616623" providerId="LiveId" clId="{5BC61F6E-E9F8-44E2-944A-33A8FA1D5316}" dt="2023-07-04T16:51:46.688" v="8189" actId="1076"/>
          <ac:spMkLst>
            <pc:docMk/>
            <pc:sldMk cId="410326530" sldId="282"/>
            <ac:spMk id="66" creationId="{7EE2A33E-6A8B-BE00-2223-0405EAF47A2B}"/>
          </ac:spMkLst>
        </pc:spChg>
        <pc:spChg chg="mod">
          <ac:chgData name="Тимур Валиев" userId="c9c29e203e616623" providerId="LiveId" clId="{5BC61F6E-E9F8-44E2-944A-33A8FA1D5316}" dt="2023-07-04T16:45:59.519" v="8107" actId="571"/>
          <ac:spMkLst>
            <pc:docMk/>
            <pc:sldMk cId="410326530" sldId="282"/>
            <ac:spMk id="68" creationId="{353C7419-9A9A-37B7-ACF3-B9369AE2D29C}"/>
          </ac:spMkLst>
        </pc:spChg>
        <pc:spChg chg="mod">
          <ac:chgData name="Тимур Валиев" userId="c9c29e203e616623" providerId="LiveId" clId="{5BC61F6E-E9F8-44E2-944A-33A8FA1D5316}" dt="2023-07-04T16:52:00.668" v="8193" actId="1076"/>
          <ac:spMkLst>
            <pc:docMk/>
            <pc:sldMk cId="410326530" sldId="282"/>
            <ac:spMk id="69" creationId="{FE8EF29E-A1F0-DA6D-F2D1-5493529D3B48}"/>
          </ac:spMkLst>
        </pc:spChg>
        <pc:spChg chg="mod">
          <ac:chgData name="Тимур Валиев" userId="c9c29e203e616623" providerId="LiveId" clId="{5BC61F6E-E9F8-44E2-944A-33A8FA1D5316}" dt="2023-07-04T16:45:59.519" v="8107" actId="571"/>
          <ac:spMkLst>
            <pc:docMk/>
            <pc:sldMk cId="410326530" sldId="282"/>
            <ac:spMk id="70" creationId="{E04A5802-9292-8726-862C-3D2A7A6E1878}"/>
          </ac:spMkLst>
        </pc:spChg>
        <pc:spChg chg="mod">
          <ac:chgData name="Тимур Валиев" userId="c9c29e203e616623" providerId="LiveId" clId="{5BC61F6E-E9F8-44E2-944A-33A8FA1D5316}" dt="2023-07-04T16:52:16.246" v="8201" actId="20577"/>
          <ac:spMkLst>
            <pc:docMk/>
            <pc:sldMk cId="410326530" sldId="282"/>
            <ac:spMk id="71" creationId="{22B758B6-CFC6-67EA-F683-C30CD2E2D19E}"/>
          </ac:spMkLst>
        </pc:spChg>
        <pc:spChg chg="mod">
          <ac:chgData name="Тимур Валиев" userId="c9c29e203e616623" providerId="LiveId" clId="{5BC61F6E-E9F8-44E2-944A-33A8FA1D5316}" dt="2023-07-04T16:46:01.752" v="8108" actId="571"/>
          <ac:spMkLst>
            <pc:docMk/>
            <pc:sldMk cId="410326530" sldId="282"/>
            <ac:spMk id="73" creationId="{9E6146AA-4B84-0BA9-4E41-6ACBE3D613CB}"/>
          </ac:spMkLst>
        </pc:spChg>
        <pc:spChg chg="mod">
          <ac:chgData name="Тимур Валиев" userId="c9c29e203e616623" providerId="LiveId" clId="{5BC61F6E-E9F8-44E2-944A-33A8FA1D5316}" dt="2023-07-04T16:53:24.155" v="8218" actId="1076"/>
          <ac:spMkLst>
            <pc:docMk/>
            <pc:sldMk cId="410326530" sldId="282"/>
            <ac:spMk id="74" creationId="{418293CF-BDBC-7505-7ECB-EA239BE97F04}"/>
          </ac:spMkLst>
        </pc:spChg>
        <pc:spChg chg="mod">
          <ac:chgData name="Тимур Валиев" userId="c9c29e203e616623" providerId="LiveId" clId="{5BC61F6E-E9F8-44E2-944A-33A8FA1D5316}" dt="2023-07-04T16:46:01.752" v="8108" actId="571"/>
          <ac:spMkLst>
            <pc:docMk/>
            <pc:sldMk cId="410326530" sldId="282"/>
            <ac:spMk id="75" creationId="{416156D6-D86D-4B44-CE63-9018E333A2FA}"/>
          </ac:spMkLst>
        </pc:spChg>
        <pc:spChg chg="mod">
          <ac:chgData name="Тимур Валиев" userId="c9c29e203e616623" providerId="LiveId" clId="{5BC61F6E-E9F8-44E2-944A-33A8FA1D5316}" dt="2023-07-04T16:53:06.103" v="8213" actId="1076"/>
          <ac:spMkLst>
            <pc:docMk/>
            <pc:sldMk cId="410326530" sldId="282"/>
            <ac:spMk id="76" creationId="{880A516E-B704-7E54-B2ED-E80A63D448E1}"/>
          </ac:spMkLst>
        </pc:spChg>
        <pc:spChg chg="mod">
          <ac:chgData name="Тимур Валиев" userId="c9c29e203e616623" providerId="LiveId" clId="{5BC61F6E-E9F8-44E2-944A-33A8FA1D5316}" dt="2023-07-04T16:46:08.491" v="8110" actId="571"/>
          <ac:spMkLst>
            <pc:docMk/>
            <pc:sldMk cId="410326530" sldId="282"/>
            <ac:spMk id="78" creationId="{9C1887EF-FF16-0281-F919-CBED3796D7F3}"/>
          </ac:spMkLst>
        </pc:spChg>
        <pc:spChg chg="mod">
          <ac:chgData name="Тимур Валиев" userId="c9c29e203e616623" providerId="LiveId" clId="{5BC61F6E-E9F8-44E2-944A-33A8FA1D5316}" dt="2023-07-04T16:52:35.985" v="8205" actId="1076"/>
          <ac:spMkLst>
            <pc:docMk/>
            <pc:sldMk cId="410326530" sldId="282"/>
            <ac:spMk id="79" creationId="{DE0A5E18-3401-F79B-F933-27A5E1C96820}"/>
          </ac:spMkLst>
        </pc:spChg>
        <pc:spChg chg="mod">
          <ac:chgData name="Тимур Валиев" userId="c9c29e203e616623" providerId="LiveId" clId="{5BC61F6E-E9F8-44E2-944A-33A8FA1D5316}" dt="2023-07-04T16:46:08.491" v="8110" actId="571"/>
          <ac:spMkLst>
            <pc:docMk/>
            <pc:sldMk cId="410326530" sldId="282"/>
            <ac:spMk id="80" creationId="{DC436D43-357E-E2DE-83E8-1C12A513AE30}"/>
          </ac:spMkLst>
        </pc:spChg>
        <pc:spChg chg="mod">
          <ac:chgData name="Тимур Валиев" userId="c9c29e203e616623" providerId="LiveId" clId="{5BC61F6E-E9F8-44E2-944A-33A8FA1D5316}" dt="2023-07-04T16:52:45.245" v="8208"/>
          <ac:spMkLst>
            <pc:docMk/>
            <pc:sldMk cId="410326530" sldId="282"/>
            <ac:spMk id="81" creationId="{553712B7-5B53-FD44-C130-5234C97B423C}"/>
          </ac:spMkLst>
        </pc:spChg>
        <pc:spChg chg="mod">
          <ac:chgData name="Тимур Валиев" userId="c9c29e203e616623" providerId="LiveId" clId="{5BC61F6E-E9F8-44E2-944A-33A8FA1D5316}" dt="2023-07-04T16:46:39.509" v="8116"/>
          <ac:spMkLst>
            <pc:docMk/>
            <pc:sldMk cId="410326530" sldId="282"/>
            <ac:spMk id="88" creationId="{E6186642-DA38-AF96-A380-65C385F95F02}"/>
          </ac:spMkLst>
        </pc:spChg>
        <pc:spChg chg="add mod">
          <ac:chgData name="Тимур Валиев" userId="c9c29e203e616623" providerId="LiveId" clId="{5BC61F6E-E9F8-44E2-944A-33A8FA1D5316}" dt="2023-07-04T16:47:08.714" v="8121"/>
          <ac:spMkLst>
            <pc:docMk/>
            <pc:sldMk cId="410326530" sldId="282"/>
            <ac:spMk id="109" creationId="{CB3B49D2-8483-DB3A-5166-3C9FDEC8BFCD}"/>
          </ac:spMkLst>
        </pc:spChg>
        <pc:spChg chg="mod">
          <ac:chgData name="Тимур Валиев" userId="c9c29e203e616623" providerId="LiveId" clId="{5BC61F6E-E9F8-44E2-944A-33A8FA1D5316}" dt="2023-07-04T16:47:16.833" v="8123" actId="571"/>
          <ac:spMkLst>
            <pc:docMk/>
            <pc:sldMk cId="410326530" sldId="282"/>
            <ac:spMk id="112" creationId="{6A779D0C-CE79-7C0F-00E1-F5C2C739BDA2}"/>
          </ac:spMkLst>
        </pc:spChg>
        <pc:spChg chg="mod">
          <ac:chgData name="Тимур Валиев" userId="c9c29e203e616623" providerId="LiveId" clId="{5BC61F6E-E9F8-44E2-944A-33A8FA1D5316}" dt="2023-07-04T16:47:16.833" v="8123" actId="571"/>
          <ac:spMkLst>
            <pc:docMk/>
            <pc:sldMk cId="410326530" sldId="282"/>
            <ac:spMk id="113" creationId="{C24F4433-9A64-EFD1-0079-F9DE4DAA7EAB}"/>
          </ac:spMkLst>
        </pc:spChg>
        <pc:spChg chg="mod">
          <ac:chgData name="Тимур Валиев" userId="c9c29e203e616623" providerId="LiveId" clId="{5BC61F6E-E9F8-44E2-944A-33A8FA1D5316}" dt="2023-07-04T16:47:16.833" v="8123" actId="571"/>
          <ac:spMkLst>
            <pc:docMk/>
            <pc:sldMk cId="410326530" sldId="282"/>
            <ac:spMk id="114" creationId="{7343880A-D89E-0B37-8696-D95B5312DA4A}"/>
          </ac:spMkLst>
        </pc:spChg>
        <pc:spChg chg="mod">
          <ac:chgData name="Тимур Валиев" userId="c9c29e203e616623" providerId="LiveId" clId="{5BC61F6E-E9F8-44E2-944A-33A8FA1D5316}" dt="2023-07-04T16:47:16.833" v="8123" actId="571"/>
          <ac:spMkLst>
            <pc:docMk/>
            <pc:sldMk cId="410326530" sldId="282"/>
            <ac:spMk id="115" creationId="{2B2E456D-82DF-744E-CDAA-02EF13981704}"/>
          </ac:spMkLst>
        </pc:spChg>
        <pc:spChg chg="mod">
          <ac:chgData name="Тимур Валиев" userId="c9c29e203e616623" providerId="LiveId" clId="{5BC61F6E-E9F8-44E2-944A-33A8FA1D5316}" dt="2023-07-04T16:47:16.833" v="8123" actId="571"/>
          <ac:spMkLst>
            <pc:docMk/>
            <pc:sldMk cId="410326530" sldId="282"/>
            <ac:spMk id="117" creationId="{A5263B14-41C4-AD4C-AC02-CDE748274351}"/>
          </ac:spMkLst>
        </pc:spChg>
        <pc:spChg chg="mod">
          <ac:chgData name="Тимур Валиев" userId="c9c29e203e616623" providerId="LiveId" clId="{5BC61F6E-E9F8-44E2-944A-33A8FA1D5316}" dt="2023-07-04T16:47:16.833" v="8123" actId="571"/>
          <ac:spMkLst>
            <pc:docMk/>
            <pc:sldMk cId="410326530" sldId="282"/>
            <ac:spMk id="118" creationId="{2C56ABAC-6BAB-8E09-522A-3649289E8779}"/>
          </ac:spMkLst>
        </pc:spChg>
        <pc:spChg chg="mod">
          <ac:chgData name="Тимур Валиев" userId="c9c29e203e616623" providerId="LiveId" clId="{5BC61F6E-E9F8-44E2-944A-33A8FA1D5316}" dt="2023-07-04T16:47:16.833" v="8123" actId="571"/>
          <ac:spMkLst>
            <pc:docMk/>
            <pc:sldMk cId="410326530" sldId="282"/>
            <ac:spMk id="119" creationId="{4BEB7639-FD42-CDE5-D056-59EAB8F6F443}"/>
          </ac:spMkLst>
        </pc:spChg>
        <pc:spChg chg="mod">
          <ac:chgData name="Тимур Валиев" userId="c9c29e203e616623" providerId="LiveId" clId="{5BC61F6E-E9F8-44E2-944A-33A8FA1D5316}" dt="2023-07-04T16:47:16.833" v="8123" actId="571"/>
          <ac:spMkLst>
            <pc:docMk/>
            <pc:sldMk cId="410326530" sldId="282"/>
            <ac:spMk id="120" creationId="{A25A8F00-7B01-2ED0-8298-212DBC22424B}"/>
          </ac:spMkLst>
        </pc:spChg>
        <pc:spChg chg="mod">
          <ac:chgData name="Тимур Валиев" userId="c9c29e203e616623" providerId="LiveId" clId="{5BC61F6E-E9F8-44E2-944A-33A8FA1D5316}" dt="2023-07-04T16:47:16.833" v="8123" actId="571"/>
          <ac:spMkLst>
            <pc:docMk/>
            <pc:sldMk cId="410326530" sldId="282"/>
            <ac:spMk id="122" creationId="{EC97517D-1719-ABA0-B1F7-AB1FDA58A6D4}"/>
          </ac:spMkLst>
        </pc:spChg>
        <pc:spChg chg="mod">
          <ac:chgData name="Тимур Валиев" userId="c9c29e203e616623" providerId="LiveId" clId="{5BC61F6E-E9F8-44E2-944A-33A8FA1D5316}" dt="2023-07-04T16:47:16.833" v="8123" actId="571"/>
          <ac:spMkLst>
            <pc:docMk/>
            <pc:sldMk cId="410326530" sldId="282"/>
            <ac:spMk id="123" creationId="{D52B208C-F466-CD0E-F9DE-382D402A9BDB}"/>
          </ac:spMkLst>
        </pc:spChg>
        <pc:spChg chg="mod">
          <ac:chgData name="Тимур Валиев" userId="c9c29e203e616623" providerId="LiveId" clId="{5BC61F6E-E9F8-44E2-944A-33A8FA1D5316}" dt="2023-07-04T16:47:16.833" v="8123" actId="571"/>
          <ac:spMkLst>
            <pc:docMk/>
            <pc:sldMk cId="410326530" sldId="282"/>
            <ac:spMk id="124" creationId="{808E39FD-C130-66BC-6C09-15816D5C2C6D}"/>
          </ac:spMkLst>
        </pc:spChg>
        <pc:spChg chg="mod">
          <ac:chgData name="Тимур Валиев" userId="c9c29e203e616623" providerId="LiveId" clId="{5BC61F6E-E9F8-44E2-944A-33A8FA1D5316}" dt="2023-07-04T16:47:16.833" v="8123" actId="571"/>
          <ac:spMkLst>
            <pc:docMk/>
            <pc:sldMk cId="410326530" sldId="282"/>
            <ac:spMk id="125" creationId="{C81F54E4-0C89-4086-0B7A-4A7F0F1B6515}"/>
          </ac:spMkLst>
        </pc:spChg>
        <pc:spChg chg="mod">
          <ac:chgData name="Тимур Валиев" userId="c9c29e203e616623" providerId="LiveId" clId="{5BC61F6E-E9F8-44E2-944A-33A8FA1D5316}" dt="2023-07-04T16:47:16.833" v="8123" actId="571"/>
          <ac:spMkLst>
            <pc:docMk/>
            <pc:sldMk cId="410326530" sldId="282"/>
            <ac:spMk id="127" creationId="{7D808AE4-C288-8127-C36B-3F2811D39E43}"/>
          </ac:spMkLst>
        </pc:spChg>
        <pc:spChg chg="mod">
          <ac:chgData name="Тимур Валиев" userId="c9c29e203e616623" providerId="LiveId" clId="{5BC61F6E-E9F8-44E2-944A-33A8FA1D5316}" dt="2023-07-04T16:47:16.833" v="8123" actId="571"/>
          <ac:spMkLst>
            <pc:docMk/>
            <pc:sldMk cId="410326530" sldId="282"/>
            <ac:spMk id="128" creationId="{AC8BE242-8350-047A-7B6D-ADF7A97CEAEA}"/>
          </ac:spMkLst>
        </pc:spChg>
        <pc:spChg chg="mod">
          <ac:chgData name="Тимур Валиев" userId="c9c29e203e616623" providerId="LiveId" clId="{5BC61F6E-E9F8-44E2-944A-33A8FA1D5316}" dt="2023-07-04T16:47:16.833" v="8123" actId="571"/>
          <ac:spMkLst>
            <pc:docMk/>
            <pc:sldMk cId="410326530" sldId="282"/>
            <ac:spMk id="129" creationId="{BFD92D12-46AE-3E90-E7AC-9E961A1D2EC4}"/>
          </ac:spMkLst>
        </pc:spChg>
        <pc:spChg chg="mod">
          <ac:chgData name="Тимур Валиев" userId="c9c29e203e616623" providerId="LiveId" clId="{5BC61F6E-E9F8-44E2-944A-33A8FA1D5316}" dt="2023-07-04T16:47:16.833" v="8123" actId="571"/>
          <ac:spMkLst>
            <pc:docMk/>
            <pc:sldMk cId="410326530" sldId="282"/>
            <ac:spMk id="130" creationId="{7946C1FE-487E-E056-EFB7-FE6B1C2D0096}"/>
          </ac:spMkLst>
        </pc:spChg>
        <pc:grpChg chg="add mod">
          <ac:chgData name="Тимур Валиев" userId="c9c29e203e616623" providerId="LiveId" clId="{5BC61F6E-E9F8-44E2-944A-33A8FA1D5316}" dt="2023-07-04T16:47:40.277" v="8126" actId="1076"/>
          <ac:grpSpMkLst>
            <pc:docMk/>
            <pc:sldMk cId="410326530" sldId="282"/>
            <ac:grpSpMk id="36" creationId="{133998DF-F6AC-D032-F8B0-FC772D8F8A21}"/>
          </ac:grpSpMkLst>
        </pc:grpChg>
        <pc:grpChg chg="add mod">
          <ac:chgData name="Тимур Валиев" userId="c9c29e203e616623" providerId="LiveId" clId="{5BC61F6E-E9F8-44E2-944A-33A8FA1D5316}" dt="2023-07-04T16:47:40.277" v="8126" actId="1076"/>
          <ac:grpSpMkLst>
            <pc:docMk/>
            <pc:sldMk cId="410326530" sldId="282"/>
            <ac:grpSpMk id="37" creationId="{4A9C95EB-13A0-F399-6772-A5B0E49E960E}"/>
          </ac:grpSpMkLst>
        </pc:grpChg>
        <pc:grpChg chg="add mod">
          <ac:chgData name="Тимур Валиев" userId="c9c29e203e616623" providerId="LiveId" clId="{5BC61F6E-E9F8-44E2-944A-33A8FA1D5316}" dt="2023-07-04T16:47:40.277" v="8126" actId="1076"/>
          <ac:grpSpMkLst>
            <pc:docMk/>
            <pc:sldMk cId="410326530" sldId="282"/>
            <ac:grpSpMk id="42" creationId="{028E16B9-424E-E894-436F-32E7CA852BB6}"/>
          </ac:grpSpMkLst>
        </pc:grpChg>
        <pc:grpChg chg="add mod">
          <ac:chgData name="Тимур Валиев" userId="c9c29e203e616623" providerId="LiveId" clId="{5BC61F6E-E9F8-44E2-944A-33A8FA1D5316}" dt="2023-07-04T16:47:40.277" v="8126" actId="1076"/>
          <ac:grpSpMkLst>
            <pc:docMk/>
            <pc:sldMk cId="410326530" sldId="282"/>
            <ac:grpSpMk id="47" creationId="{769BA1E4-28BB-C8A6-F073-FBB9C3A82789}"/>
          </ac:grpSpMkLst>
        </pc:grpChg>
        <pc:grpChg chg="add mod">
          <ac:chgData name="Тимур Валиев" userId="c9c29e203e616623" providerId="LiveId" clId="{5BC61F6E-E9F8-44E2-944A-33A8FA1D5316}" dt="2023-07-04T16:47:40.277" v="8126" actId="1076"/>
          <ac:grpSpMkLst>
            <pc:docMk/>
            <pc:sldMk cId="410326530" sldId="282"/>
            <ac:grpSpMk id="52" creationId="{71923170-9A58-D37C-518F-D702CA89444D}"/>
          </ac:grpSpMkLst>
        </pc:grpChg>
        <pc:grpChg chg="add del mod">
          <ac:chgData name="Тимур Валиев" userId="c9c29e203e616623" providerId="LiveId" clId="{5BC61F6E-E9F8-44E2-944A-33A8FA1D5316}" dt="2023-07-04T16:45:54.640" v="8106" actId="21"/>
          <ac:grpSpMkLst>
            <pc:docMk/>
            <pc:sldMk cId="410326530" sldId="282"/>
            <ac:grpSpMk id="57" creationId="{DB8F214B-4AC3-C020-84EA-E184A7042560}"/>
          </ac:grpSpMkLst>
        </pc:grpChg>
        <pc:grpChg chg="add mod">
          <ac:chgData name="Тимур Валиев" userId="c9c29e203e616623" providerId="LiveId" clId="{5BC61F6E-E9F8-44E2-944A-33A8FA1D5316}" dt="2023-07-04T16:47:40.277" v="8126" actId="1076"/>
          <ac:grpSpMkLst>
            <pc:docMk/>
            <pc:sldMk cId="410326530" sldId="282"/>
            <ac:grpSpMk id="62" creationId="{39F6EE17-F766-C590-8378-70EF4845CA9B}"/>
          </ac:grpSpMkLst>
        </pc:grpChg>
        <pc:grpChg chg="add mod">
          <ac:chgData name="Тимур Валиев" userId="c9c29e203e616623" providerId="LiveId" clId="{5BC61F6E-E9F8-44E2-944A-33A8FA1D5316}" dt="2023-07-04T16:47:40.277" v="8126" actId="1076"/>
          <ac:grpSpMkLst>
            <pc:docMk/>
            <pc:sldMk cId="410326530" sldId="282"/>
            <ac:grpSpMk id="67" creationId="{A609EB0D-8A3D-A97E-2533-0F541A374E6D}"/>
          </ac:grpSpMkLst>
        </pc:grpChg>
        <pc:grpChg chg="add mod">
          <ac:chgData name="Тимур Валиев" userId="c9c29e203e616623" providerId="LiveId" clId="{5BC61F6E-E9F8-44E2-944A-33A8FA1D5316}" dt="2023-07-04T16:47:40.277" v="8126" actId="1076"/>
          <ac:grpSpMkLst>
            <pc:docMk/>
            <pc:sldMk cId="410326530" sldId="282"/>
            <ac:grpSpMk id="72" creationId="{806F38B2-A176-FA79-C9DE-A7ECC95E458B}"/>
          </ac:grpSpMkLst>
        </pc:grpChg>
        <pc:grpChg chg="add mod">
          <ac:chgData name="Тимур Валиев" userId="c9c29e203e616623" providerId="LiveId" clId="{5BC61F6E-E9F8-44E2-944A-33A8FA1D5316}" dt="2023-07-04T16:47:40.277" v="8126" actId="1076"/>
          <ac:grpSpMkLst>
            <pc:docMk/>
            <pc:sldMk cId="410326530" sldId="282"/>
            <ac:grpSpMk id="77" creationId="{A3D9D8AF-EFDA-F1A1-95E6-E0D595A03EB4}"/>
          </ac:grpSpMkLst>
        </pc:grpChg>
        <pc:grpChg chg="add mod ord">
          <ac:chgData name="Тимур Валиев" userId="c9c29e203e616623" providerId="LiveId" clId="{5BC61F6E-E9F8-44E2-944A-33A8FA1D5316}" dt="2023-07-04T16:46:42.529" v="8117" actId="167"/>
          <ac:grpSpMkLst>
            <pc:docMk/>
            <pc:sldMk cId="410326530" sldId="282"/>
            <ac:grpSpMk id="82" creationId="{43EEF5B5-1D7D-09F7-DC64-2DE924D3D7AB}"/>
          </ac:grpSpMkLst>
        </pc:grpChg>
        <pc:grpChg chg="mod">
          <ac:chgData name="Тимур Валиев" userId="c9c29e203e616623" providerId="LiveId" clId="{5BC61F6E-E9F8-44E2-944A-33A8FA1D5316}" dt="2023-07-04T16:46:39.509" v="8116"/>
          <ac:grpSpMkLst>
            <pc:docMk/>
            <pc:sldMk cId="410326530" sldId="282"/>
            <ac:grpSpMk id="84" creationId="{3FC33615-69AE-F80B-2EB9-0EDDE7BD99FB}"/>
          </ac:grpSpMkLst>
        </pc:grpChg>
        <pc:grpChg chg="mod">
          <ac:chgData name="Тимур Валиев" userId="c9c29e203e616623" providerId="LiveId" clId="{5BC61F6E-E9F8-44E2-944A-33A8FA1D5316}" dt="2023-07-04T16:46:39.509" v="8116"/>
          <ac:grpSpMkLst>
            <pc:docMk/>
            <pc:sldMk cId="410326530" sldId="282"/>
            <ac:grpSpMk id="86" creationId="{9F81E06D-12BA-5918-842E-C7E57145322F}"/>
          </ac:grpSpMkLst>
        </pc:grpChg>
        <pc:grpChg chg="add mod">
          <ac:chgData name="Тимур Валиев" userId="c9c29e203e616623" providerId="LiveId" clId="{5BC61F6E-E9F8-44E2-944A-33A8FA1D5316}" dt="2023-07-04T16:47:16.833" v="8123" actId="571"/>
          <ac:grpSpMkLst>
            <pc:docMk/>
            <pc:sldMk cId="410326530" sldId="282"/>
            <ac:grpSpMk id="111" creationId="{9A9A8F43-2AD5-47CD-30C1-29C982BCC751}"/>
          </ac:grpSpMkLst>
        </pc:grpChg>
        <pc:grpChg chg="add mod">
          <ac:chgData name="Тимур Валиев" userId="c9c29e203e616623" providerId="LiveId" clId="{5BC61F6E-E9F8-44E2-944A-33A8FA1D5316}" dt="2023-07-04T16:47:16.833" v="8123" actId="571"/>
          <ac:grpSpMkLst>
            <pc:docMk/>
            <pc:sldMk cId="410326530" sldId="282"/>
            <ac:grpSpMk id="116" creationId="{E66F2846-CD4C-44EC-1C46-EB91B7438BCA}"/>
          </ac:grpSpMkLst>
        </pc:grpChg>
        <pc:grpChg chg="add mod">
          <ac:chgData name="Тимур Валиев" userId="c9c29e203e616623" providerId="LiveId" clId="{5BC61F6E-E9F8-44E2-944A-33A8FA1D5316}" dt="2023-07-04T16:47:16.833" v="8123" actId="571"/>
          <ac:grpSpMkLst>
            <pc:docMk/>
            <pc:sldMk cId="410326530" sldId="282"/>
            <ac:grpSpMk id="121" creationId="{D0BC8120-4B94-BD67-2ACE-095C957C4181}"/>
          </ac:grpSpMkLst>
        </pc:grpChg>
        <pc:grpChg chg="add mod">
          <ac:chgData name="Тимур Валиев" userId="c9c29e203e616623" providerId="LiveId" clId="{5BC61F6E-E9F8-44E2-944A-33A8FA1D5316}" dt="2023-07-04T16:47:16.833" v="8123" actId="571"/>
          <ac:grpSpMkLst>
            <pc:docMk/>
            <pc:sldMk cId="410326530" sldId="282"/>
            <ac:grpSpMk id="126" creationId="{D851D325-491E-A8CC-F302-6CA29E138D68}"/>
          </ac:grpSpMkLst>
        </pc:grpChg>
        <pc:graphicFrameChg chg="add del mod">
          <ac:chgData name="Тимур Валиев" userId="c9c29e203e616623" providerId="LiveId" clId="{5BC61F6E-E9F8-44E2-944A-33A8FA1D5316}" dt="2023-07-04T16:17:56.350" v="7995"/>
          <ac:graphicFrameMkLst>
            <pc:docMk/>
            <pc:sldMk cId="410326530" sldId="282"/>
            <ac:graphicFrameMk id="4" creationId="{90B9A6A9-9742-CC56-8885-EE61E17C62AF}"/>
          </ac:graphicFrameMkLst>
        </pc:graphicFrameChg>
        <pc:graphicFrameChg chg="add del mod modGraphic">
          <ac:chgData name="Тимур Валиев" userId="c9c29e203e616623" providerId="LiveId" clId="{5BC61F6E-E9F8-44E2-944A-33A8FA1D5316}" dt="2023-07-04T16:22:28.927" v="8014" actId="21"/>
          <ac:graphicFrameMkLst>
            <pc:docMk/>
            <pc:sldMk cId="410326530" sldId="282"/>
            <ac:graphicFrameMk id="6" creationId="{FB075FB8-E307-516C-12A7-C37BDADD723F}"/>
          </ac:graphicFrameMkLst>
        </pc:graphicFrameChg>
        <pc:graphicFrameChg chg="add del modGraphic">
          <ac:chgData name="Тимур Валиев" userId="c9c29e203e616623" providerId="LiveId" clId="{5BC61F6E-E9F8-44E2-944A-33A8FA1D5316}" dt="2023-07-04T16:22:24.234" v="8011" actId="1032"/>
          <ac:graphicFrameMkLst>
            <pc:docMk/>
            <pc:sldMk cId="410326530" sldId="282"/>
            <ac:graphicFrameMk id="8" creationId="{4673644E-89AC-8B03-7C6D-81C55B6141F5}"/>
          </ac:graphicFrameMkLst>
        </pc:graphicFrameChg>
        <pc:picChg chg="add del mod">
          <ac:chgData name="Тимур Валиев" userId="c9c29e203e616623" providerId="LiveId" clId="{5BC61F6E-E9F8-44E2-944A-33A8FA1D5316}" dt="2023-07-04T16:18:06.224" v="7998" actId="21"/>
          <ac:picMkLst>
            <pc:docMk/>
            <pc:sldMk cId="410326530" sldId="282"/>
            <ac:picMk id="5" creationId="{CB5DAF20-696B-4061-6E9F-2FD450D35F85}"/>
          </ac:picMkLst>
        </pc:picChg>
        <pc:picChg chg="mod">
          <ac:chgData name="Тимур Валиев" userId="c9c29e203e616623" providerId="LiveId" clId="{5BC61F6E-E9F8-44E2-944A-33A8FA1D5316}" dt="2023-07-04T16:46:39.509" v="8116"/>
          <ac:picMkLst>
            <pc:docMk/>
            <pc:sldMk cId="410326530" sldId="282"/>
            <ac:picMk id="83" creationId="{C5A6EDBF-556F-AC7A-56C8-2BF68B3029EF}"/>
          </ac:picMkLst>
        </pc:picChg>
        <pc:picChg chg="mod">
          <ac:chgData name="Тимур Валиев" userId="c9c29e203e616623" providerId="LiveId" clId="{5BC61F6E-E9F8-44E2-944A-33A8FA1D5316}" dt="2023-07-04T16:46:39.509" v="8116"/>
          <ac:picMkLst>
            <pc:docMk/>
            <pc:sldMk cId="410326530" sldId="282"/>
            <ac:picMk id="85" creationId="{57FE1D55-333A-0B1A-14C4-EE7F2D925C76}"/>
          </ac:picMkLst>
        </pc:picChg>
        <pc:picChg chg="mod">
          <ac:chgData name="Тимур Валиев" userId="c9c29e203e616623" providerId="LiveId" clId="{5BC61F6E-E9F8-44E2-944A-33A8FA1D5316}" dt="2023-07-04T16:46:39.509" v="8116"/>
          <ac:picMkLst>
            <pc:docMk/>
            <pc:sldMk cId="410326530" sldId="282"/>
            <ac:picMk id="87" creationId="{0C393EA2-FEF0-97EC-5017-7BE1949A1BDA}"/>
          </ac:picMkLst>
        </pc:picChg>
        <pc:picChg chg="mod">
          <ac:chgData name="Тимур Валиев" userId="c9c29e203e616623" providerId="LiveId" clId="{5BC61F6E-E9F8-44E2-944A-33A8FA1D5316}" dt="2023-07-04T16:46:39.509" v="8116"/>
          <ac:picMkLst>
            <pc:docMk/>
            <pc:sldMk cId="410326530" sldId="282"/>
            <ac:picMk id="89" creationId="{7210B1D0-5F2A-BB60-32C2-288ED70672E1}"/>
          </ac:picMkLst>
        </pc:picChg>
        <pc:picChg chg="mod">
          <ac:chgData name="Тимур Валиев" userId="c9c29e203e616623" providerId="LiveId" clId="{5BC61F6E-E9F8-44E2-944A-33A8FA1D5316}" dt="2023-07-04T16:46:39.509" v="8116"/>
          <ac:picMkLst>
            <pc:docMk/>
            <pc:sldMk cId="410326530" sldId="282"/>
            <ac:picMk id="90" creationId="{E66B0CE3-7BE5-F475-C0D0-40E89BB1FCA2}"/>
          </ac:picMkLst>
        </pc:picChg>
        <pc:picChg chg="mod">
          <ac:chgData name="Тимур Валиев" userId="c9c29e203e616623" providerId="LiveId" clId="{5BC61F6E-E9F8-44E2-944A-33A8FA1D5316}" dt="2023-07-04T16:46:39.509" v="8116"/>
          <ac:picMkLst>
            <pc:docMk/>
            <pc:sldMk cId="410326530" sldId="282"/>
            <ac:picMk id="91" creationId="{6A052076-0B27-DD0C-948D-3761AB2CDB9C}"/>
          </ac:picMkLst>
        </pc:picChg>
        <pc:picChg chg="mod">
          <ac:chgData name="Тимур Валиев" userId="c9c29e203e616623" providerId="LiveId" clId="{5BC61F6E-E9F8-44E2-944A-33A8FA1D5316}" dt="2023-07-04T16:46:39.509" v="8116"/>
          <ac:picMkLst>
            <pc:docMk/>
            <pc:sldMk cId="410326530" sldId="282"/>
            <ac:picMk id="92" creationId="{BC04ACB3-585C-B1FD-E2E9-3F06C2DE4456}"/>
          </ac:picMkLst>
        </pc:picChg>
        <pc:picChg chg="mod">
          <ac:chgData name="Тимур Валиев" userId="c9c29e203e616623" providerId="LiveId" clId="{5BC61F6E-E9F8-44E2-944A-33A8FA1D5316}" dt="2023-07-04T16:46:39.509" v="8116"/>
          <ac:picMkLst>
            <pc:docMk/>
            <pc:sldMk cId="410326530" sldId="282"/>
            <ac:picMk id="93" creationId="{7F97D073-76E8-7319-5A06-133971D210E4}"/>
          </ac:picMkLst>
        </pc:picChg>
        <pc:picChg chg="mod">
          <ac:chgData name="Тимур Валиев" userId="c9c29e203e616623" providerId="LiveId" clId="{5BC61F6E-E9F8-44E2-944A-33A8FA1D5316}" dt="2023-07-04T16:46:39.509" v="8116"/>
          <ac:picMkLst>
            <pc:docMk/>
            <pc:sldMk cId="410326530" sldId="282"/>
            <ac:picMk id="94" creationId="{5AF42CA5-52D8-47C6-C074-ABEEBECC1A04}"/>
          </ac:picMkLst>
        </pc:picChg>
        <pc:picChg chg="mod">
          <ac:chgData name="Тимур Валиев" userId="c9c29e203e616623" providerId="LiveId" clId="{5BC61F6E-E9F8-44E2-944A-33A8FA1D5316}" dt="2023-07-04T16:46:39.509" v="8116"/>
          <ac:picMkLst>
            <pc:docMk/>
            <pc:sldMk cId="410326530" sldId="282"/>
            <ac:picMk id="95" creationId="{7403D998-71EA-43EB-3450-BB36061304CA}"/>
          </ac:picMkLst>
        </pc:picChg>
        <pc:picChg chg="mod">
          <ac:chgData name="Тимур Валиев" userId="c9c29e203e616623" providerId="LiveId" clId="{5BC61F6E-E9F8-44E2-944A-33A8FA1D5316}" dt="2023-07-04T16:46:39.509" v="8116"/>
          <ac:picMkLst>
            <pc:docMk/>
            <pc:sldMk cId="410326530" sldId="282"/>
            <ac:picMk id="96" creationId="{F3E6DD1C-F583-B330-F989-245C45B80FEB}"/>
          </ac:picMkLst>
        </pc:picChg>
        <pc:picChg chg="mod">
          <ac:chgData name="Тимур Валиев" userId="c9c29e203e616623" providerId="LiveId" clId="{5BC61F6E-E9F8-44E2-944A-33A8FA1D5316}" dt="2023-07-04T16:46:39.509" v="8116"/>
          <ac:picMkLst>
            <pc:docMk/>
            <pc:sldMk cId="410326530" sldId="282"/>
            <ac:picMk id="97" creationId="{653AF834-24BA-9CEC-0E46-52ACDC5DBCAB}"/>
          </ac:picMkLst>
        </pc:picChg>
        <pc:picChg chg="mod">
          <ac:chgData name="Тимур Валиев" userId="c9c29e203e616623" providerId="LiveId" clId="{5BC61F6E-E9F8-44E2-944A-33A8FA1D5316}" dt="2023-07-04T16:46:39.509" v="8116"/>
          <ac:picMkLst>
            <pc:docMk/>
            <pc:sldMk cId="410326530" sldId="282"/>
            <ac:picMk id="98" creationId="{541433A0-AD7B-8A05-1EC6-CED291CC5557}"/>
          </ac:picMkLst>
        </pc:picChg>
        <pc:picChg chg="mod">
          <ac:chgData name="Тимур Валиев" userId="c9c29e203e616623" providerId="LiveId" clId="{5BC61F6E-E9F8-44E2-944A-33A8FA1D5316}" dt="2023-07-04T16:46:39.509" v="8116"/>
          <ac:picMkLst>
            <pc:docMk/>
            <pc:sldMk cId="410326530" sldId="282"/>
            <ac:picMk id="99" creationId="{64BC35F7-130E-D65E-2B42-DD502E07D2EC}"/>
          </ac:picMkLst>
        </pc:picChg>
        <pc:picChg chg="mod">
          <ac:chgData name="Тимур Валиев" userId="c9c29e203e616623" providerId="LiveId" clId="{5BC61F6E-E9F8-44E2-944A-33A8FA1D5316}" dt="2023-07-04T16:46:39.509" v="8116"/>
          <ac:picMkLst>
            <pc:docMk/>
            <pc:sldMk cId="410326530" sldId="282"/>
            <ac:picMk id="100" creationId="{4C693561-88B0-4F4A-ECFB-2C7E64E9E075}"/>
          </ac:picMkLst>
        </pc:picChg>
        <pc:picChg chg="mod">
          <ac:chgData name="Тимур Валиев" userId="c9c29e203e616623" providerId="LiveId" clId="{5BC61F6E-E9F8-44E2-944A-33A8FA1D5316}" dt="2023-07-04T16:46:39.509" v="8116"/>
          <ac:picMkLst>
            <pc:docMk/>
            <pc:sldMk cId="410326530" sldId="282"/>
            <ac:picMk id="101" creationId="{48EFDF9E-A36F-6AA3-8B49-C9CE6236DB33}"/>
          </ac:picMkLst>
        </pc:picChg>
        <pc:picChg chg="mod">
          <ac:chgData name="Тимур Валиев" userId="c9c29e203e616623" providerId="LiveId" clId="{5BC61F6E-E9F8-44E2-944A-33A8FA1D5316}" dt="2023-07-04T16:46:39.509" v="8116"/>
          <ac:picMkLst>
            <pc:docMk/>
            <pc:sldMk cId="410326530" sldId="282"/>
            <ac:picMk id="102" creationId="{BF644457-51FA-53D3-AC97-8F32A795E2E5}"/>
          </ac:picMkLst>
        </pc:picChg>
        <pc:picChg chg="mod">
          <ac:chgData name="Тимур Валиев" userId="c9c29e203e616623" providerId="LiveId" clId="{5BC61F6E-E9F8-44E2-944A-33A8FA1D5316}" dt="2023-07-04T16:46:39.509" v="8116"/>
          <ac:picMkLst>
            <pc:docMk/>
            <pc:sldMk cId="410326530" sldId="282"/>
            <ac:picMk id="103" creationId="{203EDA67-0969-CF8B-7901-254E4B99DEF2}"/>
          </ac:picMkLst>
        </pc:picChg>
        <pc:picChg chg="mod">
          <ac:chgData name="Тимур Валиев" userId="c9c29e203e616623" providerId="LiveId" clId="{5BC61F6E-E9F8-44E2-944A-33A8FA1D5316}" dt="2023-07-04T16:46:39.509" v="8116"/>
          <ac:picMkLst>
            <pc:docMk/>
            <pc:sldMk cId="410326530" sldId="282"/>
            <ac:picMk id="104" creationId="{2DA0E664-58AE-B2AC-D647-29A3D2FBEBBD}"/>
          </ac:picMkLst>
        </pc:picChg>
        <pc:picChg chg="mod">
          <ac:chgData name="Тимур Валиев" userId="c9c29e203e616623" providerId="LiveId" clId="{5BC61F6E-E9F8-44E2-944A-33A8FA1D5316}" dt="2023-07-04T16:46:39.509" v="8116"/>
          <ac:picMkLst>
            <pc:docMk/>
            <pc:sldMk cId="410326530" sldId="282"/>
            <ac:picMk id="105" creationId="{EE1A0584-06BE-8CFD-4B95-31951825FC8D}"/>
          </ac:picMkLst>
        </pc:picChg>
        <pc:picChg chg="mod">
          <ac:chgData name="Тимур Валиев" userId="c9c29e203e616623" providerId="LiveId" clId="{5BC61F6E-E9F8-44E2-944A-33A8FA1D5316}" dt="2023-07-04T16:46:39.509" v="8116"/>
          <ac:picMkLst>
            <pc:docMk/>
            <pc:sldMk cId="410326530" sldId="282"/>
            <ac:picMk id="106" creationId="{C4878C40-D8E3-CE47-596D-A3598C8CBEFD}"/>
          </ac:picMkLst>
        </pc:picChg>
        <pc:picChg chg="mod">
          <ac:chgData name="Тимур Валиев" userId="c9c29e203e616623" providerId="LiveId" clId="{5BC61F6E-E9F8-44E2-944A-33A8FA1D5316}" dt="2023-07-04T16:46:39.509" v="8116"/>
          <ac:picMkLst>
            <pc:docMk/>
            <pc:sldMk cId="410326530" sldId="282"/>
            <ac:picMk id="107" creationId="{0C0CD948-84A4-143E-FD43-83380577105C}"/>
          </ac:picMkLst>
        </pc:picChg>
        <pc:picChg chg="mod">
          <ac:chgData name="Тимур Валиев" userId="c9c29e203e616623" providerId="LiveId" clId="{5BC61F6E-E9F8-44E2-944A-33A8FA1D5316}" dt="2023-07-04T16:46:39.509" v="8116"/>
          <ac:picMkLst>
            <pc:docMk/>
            <pc:sldMk cId="410326530" sldId="282"/>
            <ac:picMk id="108" creationId="{6CCE666B-74D4-5F89-0E7E-D0D6CC40DD8B}"/>
          </ac:picMkLst>
        </pc:picChg>
        <pc:picChg chg="add mod">
          <ac:chgData name="Тимур Валиев" userId="c9c29e203e616623" providerId="LiveId" clId="{5BC61F6E-E9F8-44E2-944A-33A8FA1D5316}" dt="2023-07-04T16:46:56.724" v="8118"/>
          <ac:picMkLst>
            <pc:docMk/>
            <pc:sldMk cId="410326530" sldId="282"/>
            <ac:picMk id="110" creationId="{84FEC1D2-49FD-F66A-AEF6-D6962AC08121}"/>
          </ac:picMkLst>
        </pc:picChg>
      </pc:sldChg>
      <pc:sldChg chg="addSp delSp modSp new mod">
        <pc:chgData name="Тимур Валиев" userId="c9c29e203e616623" providerId="LiveId" clId="{5BC61F6E-E9F8-44E2-944A-33A8FA1D5316}" dt="2023-07-04T17:13:17.334" v="8403" actId="113"/>
        <pc:sldMkLst>
          <pc:docMk/>
          <pc:sldMk cId="4145463835" sldId="283"/>
        </pc:sldMkLst>
        <pc:spChg chg="del">
          <ac:chgData name="Тимур Валиев" userId="c9c29e203e616623" providerId="LiveId" clId="{5BC61F6E-E9F8-44E2-944A-33A8FA1D5316}" dt="2023-07-04T16:57:05.956" v="8226" actId="21"/>
          <ac:spMkLst>
            <pc:docMk/>
            <pc:sldMk cId="4145463835" sldId="283"/>
            <ac:spMk id="2" creationId="{9DE2EB65-8C71-8BC5-1CBF-DE9FF1B86CCB}"/>
          </ac:spMkLst>
        </pc:spChg>
        <pc:spChg chg="del">
          <ac:chgData name="Тимур Валиев" userId="c9c29e203e616623" providerId="LiveId" clId="{5BC61F6E-E9F8-44E2-944A-33A8FA1D5316}" dt="2023-07-04T16:57:05.956" v="8226" actId="21"/>
          <ac:spMkLst>
            <pc:docMk/>
            <pc:sldMk cId="4145463835" sldId="283"/>
            <ac:spMk id="3" creationId="{E4E0E966-FD8C-9A4A-737C-AE78C83F24B2}"/>
          </ac:spMkLst>
        </pc:spChg>
        <pc:spChg chg="add mod">
          <ac:chgData name="Тимур Валиев" userId="c9c29e203e616623" providerId="LiveId" clId="{5BC61F6E-E9F8-44E2-944A-33A8FA1D5316}" dt="2023-07-04T17:03:44.898" v="8302" actId="14100"/>
          <ac:spMkLst>
            <pc:docMk/>
            <pc:sldMk cId="4145463835" sldId="283"/>
            <ac:spMk id="7" creationId="{FA4831BC-78AB-6EDB-DB51-1C7967208F0B}"/>
          </ac:spMkLst>
        </pc:spChg>
        <pc:spChg chg="mod">
          <ac:chgData name="Тимур Валиев" userId="c9c29e203e616623" providerId="LiveId" clId="{5BC61F6E-E9F8-44E2-944A-33A8FA1D5316}" dt="2023-07-04T17:04:22.467" v="8309"/>
          <ac:spMkLst>
            <pc:docMk/>
            <pc:sldMk cId="4145463835" sldId="283"/>
            <ac:spMk id="35" creationId="{E93D2CB4-9F71-1769-2BCD-461433A4F9A2}"/>
          </ac:spMkLst>
        </pc:spChg>
        <pc:grpChg chg="add mod ord">
          <ac:chgData name="Тимур Валиев" userId="c9c29e203e616623" providerId="LiveId" clId="{5BC61F6E-E9F8-44E2-944A-33A8FA1D5316}" dt="2023-07-04T17:04:25.285" v="8310" actId="167"/>
          <ac:grpSpMkLst>
            <pc:docMk/>
            <pc:sldMk cId="4145463835" sldId="283"/>
            <ac:grpSpMk id="9" creationId="{A39F1F2F-B378-EA58-AEF7-906FD582205C}"/>
          </ac:grpSpMkLst>
        </pc:grpChg>
        <pc:grpChg chg="mod">
          <ac:chgData name="Тимур Валиев" userId="c9c29e203e616623" providerId="LiveId" clId="{5BC61F6E-E9F8-44E2-944A-33A8FA1D5316}" dt="2023-07-04T17:04:22.467" v="8309"/>
          <ac:grpSpMkLst>
            <pc:docMk/>
            <pc:sldMk cId="4145463835" sldId="283"/>
            <ac:grpSpMk id="11" creationId="{4677C0CB-7FF1-BB1C-2213-7BC221968EB9}"/>
          </ac:grpSpMkLst>
        </pc:grpChg>
        <pc:grpChg chg="mod">
          <ac:chgData name="Тимур Валиев" userId="c9c29e203e616623" providerId="LiveId" clId="{5BC61F6E-E9F8-44E2-944A-33A8FA1D5316}" dt="2023-07-04T17:04:22.467" v="8309"/>
          <ac:grpSpMkLst>
            <pc:docMk/>
            <pc:sldMk cId="4145463835" sldId="283"/>
            <ac:grpSpMk id="13" creationId="{79BFF745-D0E1-3A9B-0ED1-29765261D472}"/>
          </ac:grpSpMkLst>
        </pc:grpChg>
        <pc:graphicFrameChg chg="add del mod">
          <ac:chgData name="Тимур Валиев" userId="c9c29e203e616623" providerId="LiveId" clId="{5BC61F6E-E9F8-44E2-944A-33A8FA1D5316}" dt="2023-07-04T16:57:17.075" v="8236"/>
          <ac:graphicFrameMkLst>
            <pc:docMk/>
            <pc:sldMk cId="4145463835" sldId="283"/>
            <ac:graphicFrameMk id="4" creationId="{38E58399-688D-DC57-CC31-A83035BA646B}"/>
          </ac:graphicFrameMkLst>
        </pc:graphicFrameChg>
        <pc:graphicFrameChg chg="add del mod">
          <ac:chgData name="Тимур Валиев" userId="c9c29e203e616623" providerId="LiveId" clId="{5BC61F6E-E9F8-44E2-944A-33A8FA1D5316}" dt="2023-07-04T16:57:22.389" v="8244"/>
          <ac:graphicFrameMkLst>
            <pc:docMk/>
            <pc:sldMk cId="4145463835" sldId="283"/>
            <ac:graphicFrameMk id="5" creationId="{0B1952F8-DBE1-E751-0845-A9B93CA91C8F}"/>
          </ac:graphicFrameMkLst>
        </pc:graphicFrameChg>
        <pc:graphicFrameChg chg="add mod modGraphic">
          <ac:chgData name="Тимур Валиев" userId="c9c29e203e616623" providerId="LiveId" clId="{5BC61F6E-E9F8-44E2-944A-33A8FA1D5316}" dt="2023-07-04T17:13:17.334" v="8403" actId="113"/>
          <ac:graphicFrameMkLst>
            <pc:docMk/>
            <pc:sldMk cId="4145463835" sldId="283"/>
            <ac:graphicFrameMk id="6" creationId="{A70EFB7F-65B0-DEAF-09B9-F0354C2326B7}"/>
          </ac:graphicFrameMkLst>
        </pc:graphicFrameChg>
        <pc:picChg chg="add mod">
          <ac:chgData name="Тимур Валиев" userId="c9c29e203e616623" providerId="LiveId" clId="{5BC61F6E-E9F8-44E2-944A-33A8FA1D5316}" dt="2023-07-04T17:05:23.377" v="8313" actId="1076"/>
          <ac:picMkLst>
            <pc:docMk/>
            <pc:sldMk cId="4145463835" sldId="283"/>
            <ac:picMk id="8" creationId="{2D6274AF-2AE9-88D1-D2C9-6B5AB4129A2D}"/>
          </ac:picMkLst>
        </pc:picChg>
        <pc:picChg chg="mod">
          <ac:chgData name="Тимур Валиев" userId="c9c29e203e616623" providerId="LiveId" clId="{5BC61F6E-E9F8-44E2-944A-33A8FA1D5316}" dt="2023-07-04T17:04:22.467" v="8309"/>
          <ac:picMkLst>
            <pc:docMk/>
            <pc:sldMk cId="4145463835" sldId="283"/>
            <ac:picMk id="10" creationId="{A12F60BE-4B57-D461-F9BF-929D035947CC}"/>
          </ac:picMkLst>
        </pc:picChg>
        <pc:picChg chg="mod">
          <ac:chgData name="Тимур Валиев" userId="c9c29e203e616623" providerId="LiveId" clId="{5BC61F6E-E9F8-44E2-944A-33A8FA1D5316}" dt="2023-07-04T17:04:22.467" v="8309"/>
          <ac:picMkLst>
            <pc:docMk/>
            <pc:sldMk cId="4145463835" sldId="283"/>
            <ac:picMk id="12" creationId="{9FB208CE-40DF-2CE5-5D6D-57E812706AA0}"/>
          </ac:picMkLst>
        </pc:picChg>
        <pc:picChg chg="mod">
          <ac:chgData name="Тимур Валиев" userId="c9c29e203e616623" providerId="LiveId" clId="{5BC61F6E-E9F8-44E2-944A-33A8FA1D5316}" dt="2023-07-04T17:04:22.467" v="8309"/>
          <ac:picMkLst>
            <pc:docMk/>
            <pc:sldMk cId="4145463835" sldId="283"/>
            <ac:picMk id="14" creationId="{8F767759-E6C7-5139-0E29-7C0BD8DB0D36}"/>
          </ac:picMkLst>
        </pc:picChg>
        <pc:picChg chg="mod">
          <ac:chgData name="Тимур Валиев" userId="c9c29e203e616623" providerId="LiveId" clId="{5BC61F6E-E9F8-44E2-944A-33A8FA1D5316}" dt="2023-07-04T17:04:22.467" v="8309"/>
          <ac:picMkLst>
            <pc:docMk/>
            <pc:sldMk cId="4145463835" sldId="283"/>
            <ac:picMk id="15" creationId="{4D5877F3-8365-A804-1B4A-B3B23C71009F}"/>
          </ac:picMkLst>
        </pc:picChg>
        <pc:picChg chg="mod">
          <ac:chgData name="Тимур Валиев" userId="c9c29e203e616623" providerId="LiveId" clId="{5BC61F6E-E9F8-44E2-944A-33A8FA1D5316}" dt="2023-07-04T17:04:22.467" v="8309"/>
          <ac:picMkLst>
            <pc:docMk/>
            <pc:sldMk cId="4145463835" sldId="283"/>
            <ac:picMk id="16" creationId="{A6A7C9A4-60FB-6062-A62A-DA9E113AE168}"/>
          </ac:picMkLst>
        </pc:picChg>
        <pc:picChg chg="mod">
          <ac:chgData name="Тимур Валиев" userId="c9c29e203e616623" providerId="LiveId" clId="{5BC61F6E-E9F8-44E2-944A-33A8FA1D5316}" dt="2023-07-04T17:04:22.467" v="8309"/>
          <ac:picMkLst>
            <pc:docMk/>
            <pc:sldMk cId="4145463835" sldId="283"/>
            <ac:picMk id="17" creationId="{34CD9E89-71E4-1434-FA55-ED988EAE133F}"/>
          </ac:picMkLst>
        </pc:picChg>
        <pc:picChg chg="mod">
          <ac:chgData name="Тимур Валиев" userId="c9c29e203e616623" providerId="LiveId" clId="{5BC61F6E-E9F8-44E2-944A-33A8FA1D5316}" dt="2023-07-04T17:04:22.467" v="8309"/>
          <ac:picMkLst>
            <pc:docMk/>
            <pc:sldMk cId="4145463835" sldId="283"/>
            <ac:picMk id="18" creationId="{0AD36ACD-9976-663F-DA1E-E4906285DAD3}"/>
          </ac:picMkLst>
        </pc:picChg>
        <pc:picChg chg="mod">
          <ac:chgData name="Тимур Валиев" userId="c9c29e203e616623" providerId="LiveId" clId="{5BC61F6E-E9F8-44E2-944A-33A8FA1D5316}" dt="2023-07-04T17:04:22.467" v="8309"/>
          <ac:picMkLst>
            <pc:docMk/>
            <pc:sldMk cId="4145463835" sldId="283"/>
            <ac:picMk id="19" creationId="{2FAF20FD-5ACB-A6BD-0E11-778081972B03}"/>
          </ac:picMkLst>
        </pc:picChg>
        <pc:picChg chg="mod">
          <ac:chgData name="Тимур Валиев" userId="c9c29e203e616623" providerId="LiveId" clId="{5BC61F6E-E9F8-44E2-944A-33A8FA1D5316}" dt="2023-07-04T17:04:22.467" v="8309"/>
          <ac:picMkLst>
            <pc:docMk/>
            <pc:sldMk cId="4145463835" sldId="283"/>
            <ac:picMk id="20" creationId="{159DC38E-DF90-B7B9-6B37-E457F02E3F7E}"/>
          </ac:picMkLst>
        </pc:picChg>
        <pc:picChg chg="mod">
          <ac:chgData name="Тимур Валиев" userId="c9c29e203e616623" providerId="LiveId" clId="{5BC61F6E-E9F8-44E2-944A-33A8FA1D5316}" dt="2023-07-04T17:04:22.467" v="8309"/>
          <ac:picMkLst>
            <pc:docMk/>
            <pc:sldMk cId="4145463835" sldId="283"/>
            <ac:picMk id="21" creationId="{46896643-061E-6701-AC01-2046E3E4D576}"/>
          </ac:picMkLst>
        </pc:picChg>
        <pc:picChg chg="mod">
          <ac:chgData name="Тимур Валиев" userId="c9c29e203e616623" providerId="LiveId" clId="{5BC61F6E-E9F8-44E2-944A-33A8FA1D5316}" dt="2023-07-04T17:04:22.467" v="8309"/>
          <ac:picMkLst>
            <pc:docMk/>
            <pc:sldMk cId="4145463835" sldId="283"/>
            <ac:picMk id="22" creationId="{EBCB3D2F-BFDA-F3C3-1FEF-309C81CE725D}"/>
          </ac:picMkLst>
        </pc:picChg>
        <pc:picChg chg="mod">
          <ac:chgData name="Тимур Валиев" userId="c9c29e203e616623" providerId="LiveId" clId="{5BC61F6E-E9F8-44E2-944A-33A8FA1D5316}" dt="2023-07-04T17:04:22.467" v="8309"/>
          <ac:picMkLst>
            <pc:docMk/>
            <pc:sldMk cId="4145463835" sldId="283"/>
            <ac:picMk id="23" creationId="{BE88D653-B6C0-00FB-AC24-9F051B973D60}"/>
          </ac:picMkLst>
        </pc:picChg>
        <pc:picChg chg="mod">
          <ac:chgData name="Тимур Валиев" userId="c9c29e203e616623" providerId="LiveId" clId="{5BC61F6E-E9F8-44E2-944A-33A8FA1D5316}" dt="2023-07-04T17:04:22.467" v="8309"/>
          <ac:picMkLst>
            <pc:docMk/>
            <pc:sldMk cId="4145463835" sldId="283"/>
            <ac:picMk id="24" creationId="{65CFDF5B-C03D-BB11-49B4-3CE00DF39352}"/>
          </ac:picMkLst>
        </pc:picChg>
        <pc:picChg chg="mod">
          <ac:chgData name="Тимур Валиев" userId="c9c29e203e616623" providerId="LiveId" clId="{5BC61F6E-E9F8-44E2-944A-33A8FA1D5316}" dt="2023-07-04T17:04:22.467" v="8309"/>
          <ac:picMkLst>
            <pc:docMk/>
            <pc:sldMk cId="4145463835" sldId="283"/>
            <ac:picMk id="25" creationId="{92E67269-4D89-E634-C4BB-561A4B8F875C}"/>
          </ac:picMkLst>
        </pc:picChg>
        <pc:picChg chg="mod">
          <ac:chgData name="Тимур Валиев" userId="c9c29e203e616623" providerId="LiveId" clId="{5BC61F6E-E9F8-44E2-944A-33A8FA1D5316}" dt="2023-07-04T17:04:22.467" v="8309"/>
          <ac:picMkLst>
            <pc:docMk/>
            <pc:sldMk cId="4145463835" sldId="283"/>
            <ac:picMk id="26" creationId="{167AED13-1C7E-97F9-613C-0258BCB162EC}"/>
          </ac:picMkLst>
        </pc:picChg>
        <pc:picChg chg="mod">
          <ac:chgData name="Тимур Валиев" userId="c9c29e203e616623" providerId="LiveId" clId="{5BC61F6E-E9F8-44E2-944A-33A8FA1D5316}" dt="2023-07-04T17:04:22.467" v="8309"/>
          <ac:picMkLst>
            <pc:docMk/>
            <pc:sldMk cId="4145463835" sldId="283"/>
            <ac:picMk id="27" creationId="{C9066309-29D9-FB3D-CE28-EFCAA47FA0F5}"/>
          </ac:picMkLst>
        </pc:picChg>
        <pc:picChg chg="mod">
          <ac:chgData name="Тимур Валиев" userId="c9c29e203e616623" providerId="LiveId" clId="{5BC61F6E-E9F8-44E2-944A-33A8FA1D5316}" dt="2023-07-04T17:04:22.467" v="8309"/>
          <ac:picMkLst>
            <pc:docMk/>
            <pc:sldMk cId="4145463835" sldId="283"/>
            <ac:picMk id="28" creationId="{0264498E-69E2-3158-2FBA-BC1950847EBB}"/>
          </ac:picMkLst>
        </pc:picChg>
        <pc:picChg chg="mod">
          <ac:chgData name="Тимур Валиев" userId="c9c29e203e616623" providerId="LiveId" clId="{5BC61F6E-E9F8-44E2-944A-33A8FA1D5316}" dt="2023-07-04T17:04:22.467" v="8309"/>
          <ac:picMkLst>
            <pc:docMk/>
            <pc:sldMk cId="4145463835" sldId="283"/>
            <ac:picMk id="29" creationId="{19C3E793-D6E0-1BC6-34CE-A855EEBD17F8}"/>
          </ac:picMkLst>
        </pc:picChg>
        <pc:picChg chg="mod">
          <ac:chgData name="Тимур Валиев" userId="c9c29e203e616623" providerId="LiveId" clId="{5BC61F6E-E9F8-44E2-944A-33A8FA1D5316}" dt="2023-07-04T17:04:22.467" v="8309"/>
          <ac:picMkLst>
            <pc:docMk/>
            <pc:sldMk cId="4145463835" sldId="283"/>
            <ac:picMk id="30" creationId="{2FE33F84-0D4E-7A63-77ED-196B45533861}"/>
          </ac:picMkLst>
        </pc:picChg>
        <pc:picChg chg="mod">
          <ac:chgData name="Тимур Валиев" userId="c9c29e203e616623" providerId="LiveId" clId="{5BC61F6E-E9F8-44E2-944A-33A8FA1D5316}" dt="2023-07-04T17:04:22.467" v="8309"/>
          <ac:picMkLst>
            <pc:docMk/>
            <pc:sldMk cId="4145463835" sldId="283"/>
            <ac:picMk id="31" creationId="{4733002A-F9A8-00F5-9A9B-FF509C27BE1F}"/>
          </ac:picMkLst>
        </pc:picChg>
        <pc:picChg chg="mod">
          <ac:chgData name="Тимур Валиев" userId="c9c29e203e616623" providerId="LiveId" clId="{5BC61F6E-E9F8-44E2-944A-33A8FA1D5316}" dt="2023-07-04T17:04:22.467" v="8309"/>
          <ac:picMkLst>
            <pc:docMk/>
            <pc:sldMk cId="4145463835" sldId="283"/>
            <ac:picMk id="32" creationId="{EEC3C1A8-BD3B-C4DC-7362-6214B5D1FEE4}"/>
          </ac:picMkLst>
        </pc:picChg>
        <pc:picChg chg="mod">
          <ac:chgData name="Тимур Валиев" userId="c9c29e203e616623" providerId="LiveId" clId="{5BC61F6E-E9F8-44E2-944A-33A8FA1D5316}" dt="2023-07-04T17:04:22.467" v="8309"/>
          <ac:picMkLst>
            <pc:docMk/>
            <pc:sldMk cId="4145463835" sldId="283"/>
            <ac:picMk id="33" creationId="{B20286C3-9E58-F6D5-0EFB-9BB37BA5F25B}"/>
          </ac:picMkLst>
        </pc:picChg>
        <pc:picChg chg="mod">
          <ac:chgData name="Тимур Валиев" userId="c9c29e203e616623" providerId="LiveId" clId="{5BC61F6E-E9F8-44E2-944A-33A8FA1D5316}" dt="2023-07-04T17:04:22.467" v="8309"/>
          <ac:picMkLst>
            <pc:docMk/>
            <pc:sldMk cId="4145463835" sldId="283"/>
            <ac:picMk id="34" creationId="{8ACA1026-364B-9FEC-E4AA-65CF7A09BC8E}"/>
          </ac:picMkLst>
        </pc:picChg>
        <pc:cxnChg chg="add del mod">
          <ac:chgData name="Тимур Валиев" userId="c9c29e203e616623" providerId="LiveId" clId="{5BC61F6E-E9F8-44E2-944A-33A8FA1D5316}" dt="2023-07-04T17:06:21.636" v="8321" actId="1582"/>
          <ac:cxnSpMkLst>
            <pc:docMk/>
            <pc:sldMk cId="4145463835" sldId="283"/>
            <ac:cxnSpMk id="37" creationId="{5CE86EE9-60A4-C87D-A497-237A2A376EEF}"/>
          </ac:cxnSpMkLst>
        </pc:cxnChg>
      </pc:sldChg>
      <pc:sldChg chg="addSp delSp modSp add mod">
        <pc:chgData name="Тимур Валиев" userId="c9c29e203e616623" providerId="LiveId" clId="{5BC61F6E-E9F8-44E2-944A-33A8FA1D5316}" dt="2023-07-04T17:12:25.090" v="8398" actId="1076"/>
        <pc:sldMkLst>
          <pc:docMk/>
          <pc:sldMk cId="4171852204" sldId="284"/>
        </pc:sldMkLst>
        <pc:spChg chg="mod">
          <ac:chgData name="Тимур Валиев" userId="c9c29e203e616623" providerId="LiveId" clId="{5BC61F6E-E9F8-44E2-944A-33A8FA1D5316}" dt="2023-07-04T17:07:28.090" v="8327"/>
          <ac:spMkLst>
            <pc:docMk/>
            <pc:sldMk cId="4171852204" sldId="284"/>
            <ac:spMk id="7" creationId="{FA4831BC-78AB-6EDB-DB51-1C7967208F0B}"/>
          </ac:spMkLst>
        </pc:spChg>
        <pc:grpChg chg="mod">
          <ac:chgData name="Тимур Валиев" userId="c9c29e203e616623" providerId="LiveId" clId="{5BC61F6E-E9F8-44E2-944A-33A8FA1D5316}" dt="2023-07-04T17:11:35.404" v="8386" actId="1076"/>
          <ac:grpSpMkLst>
            <pc:docMk/>
            <pc:sldMk cId="4171852204" sldId="284"/>
            <ac:grpSpMk id="9" creationId="{A39F1F2F-B378-EA58-AEF7-906FD582205C}"/>
          </ac:grpSpMkLst>
        </pc:grpChg>
        <pc:graphicFrameChg chg="add del mod">
          <ac:chgData name="Тимур Валиев" userId="c9c29e203e616623" providerId="LiveId" clId="{5BC61F6E-E9F8-44E2-944A-33A8FA1D5316}" dt="2023-07-04T17:08:12.360" v="8341"/>
          <ac:graphicFrameMkLst>
            <pc:docMk/>
            <pc:sldMk cId="4171852204" sldId="284"/>
            <ac:graphicFrameMk id="2" creationId="{D8BDB2C6-3897-6154-37D5-35E2350978C5}"/>
          </ac:graphicFrameMkLst>
        </pc:graphicFrameChg>
        <pc:graphicFrameChg chg="add mod modGraphic">
          <ac:chgData name="Тимур Валиев" userId="c9c29e203e616623" providerId="LiveId" clId="{5BC61F6E-E9F8-44E2-944A-33A8FA1D5316}" dt="2023-07-04T17:12:14.791" v="8396" actId="120"/>
          <ac:graphicFrameMkLst>
            <pc:docMk/>
            <pc:sldMk cId="4171852204" sldId="284"/>
            <ac:graphicFrameMk id="3" creationId="{407423DA-817E-EB2F-DE7F-230AB5DF3677}"/>
          </ac:graphicFrameMkLst>
        </pc:graphicFrameChg>
        <pc:graphicFrameChg chg="add del mod">
          <ac:chgData name="Тимур Валиев" userId="c9c29e203e616623" providerId="LiveId" clId="{5BC61F6E-E9F8-44E2-944A-33A8FA1D5316}" dt="2023-07-04T17:11:55.594" v="8393"/>
          <ac:graphicFrameMkLst>
            <pc:docMk/>
            <pc:sldMk cId="4171852204" sldId="284"/>
            <ac:graphicFrameMk id="4" creationId="{65599A0F-E35D-F6C4-FCBE-C7BD2CE37A76}"/>
          </ac:graphicFrameMkLst>
        </pc:graphicFrameChg>
        <pc:graphicFrameChg chg="mod ord">
          <ac:chgData name="Тимур Валиев" userId="c9c29e203e616623" providerId="LiveId" clId="{5BC61F6E-E9F8-44E2-944A-33A8FA1D5316}" dt="2023-07-04T17:11:57.527" v="8395" actId="167"/>
          <ac:graphicFrameMkLst>
            <pc:docMk/>
            <pc:sldMk cId="4171852204" sldId="284"/>
            <ac:graphicFrameMk id="6" creationId="{A70EFB7F-65B0-DEAF-09B9-F0354C2326B7}"/>
          </ac:graphicFrameMkLst>
        </pc:graphicFrameChg>
        <pc:cxnChg chg="add mod">
          <ac:chgData name="Тимур Валиев" userId="c9c29e203e616623" providerId="LiveId" clId="{5BC61F6E-E9F8-44E2-944A-33A8FA1D5316}" dt="2023-07-04T17:12:25.090" v="8398" actId="1076"/>
          <ac:cxnSpMkLst>
            <pc:docMk/>
            <pc:sldMk cId="4171852204" sldId="284"/>
            <ac:cxnSpMk id="5" creationId="{EEAC52C4-D8D8-A39A-74B4-A824BB8EC191}"/>
          </ac:cxnSpMkLst>
        </pc:cxnChg>
        <pc:cxnChg chg="add del">
          <ac:chgData name="Тимур Валиев" userId="c9c29e203e616623" providerId="LiveId" clId="{5BC61F6E-E9F8-44E2-944A-33A8FA1D5316}" dt="2023-07-04T17:11:49.267" v="8389" actId="21"/>
          <ac:cxnSpMkLst>
            <pc:docMk/>
            <pc:sldMk cId="4171852204" sldId="284"/>
            <ac:cxnSpMk id="37" creationId="{5CE86EE9-60A4-C87D-A497-237A2A376EEF}"/>
          </ac:cxnSpMkLst>
        </pc:cxnChg>
      </pc:sldChg>
      <pc:sldMasterChg chg="addSldLayout modSldLayout">
        <pc:chgData name="Тимур Валиев" userId="c9c29e203e616623" providerId="LiveId" clId="{5BC61F6E-E9F8-44E2-944A-33A8FA1D5316}" dt="2023-07-03T10:13:09.962" v="5037"/>
        <pc:sldMasterMkLst>
          <pc:docMk/>
          <pc:sldMasterMk cId="1685455409" sldId="2147483648"/>
        </pc:sldMasterMkLst>
        <pc:sldLayoutChg chg="addSp delSp modSp add">
          <pc:chgData name="Тимур Валиев" userId="c9c29e203e616623" providerId="LiveId" clId="{5BC61F6E-E9F8-44E2-944A-33A8FA1D5316}" dt="2023-07-03T10:13:09.962" v="5037"/>
          <pc:sldLayoutMkLst>
            <pc:docMk/>
            <pc:sldMasterMk cId="1685455409" sldId="2147483648"/>
            <pc:sldLayoutMk cId="105419822" sldId="2147483649"/>
          </pc:sldLayoutMkLst>
          <pc:spChg chg="add del mod">
            <ac:chgData name="Тимур Валиев" userId="c9c29e203e616623" providerId="LiveId" clId="{5BC61F6E-E9F8-44E2-944A-33A8FA1D5316}" dt="2023-07-03T10:13:09.962" v="5037"/>
            <ac:spMkLst>
              <pc:docMk/>
              <pc:sldMasterMk cId="1685455409" sldId="2147483648"/>
              <pc:sldLayoutMk cId="105419822" sldId="2147483649"/>
              <ac:spMk id="4" creationId="{57D497B7-5E3E-C2ED-3821-69FC7C2BBDF4}"/>
            </ac:spMkLst>
          </pc:spChg>
          <pc:spChg chg="add del mod">
            <ac:chgData name="Тимур Валиев" userId="c9c29e203e616623" providerId="LiveId" clId="{5BC61F6E-E9F8-44E2-944A-33A8FA1D5316}" dt="2023-07-03T10:13:09.962" v="5037"/>
            <ac:spMkLst>
              <pc:docMk/>
              <pc:sldMasterMk cId="1685455409" sldId="2147483648"/>
              <pc:sldLayoutMk cId="105419822" sldId="2147483649"/>
              <ac:spMk id="5" creationId="{64B2E618-0134-6871-6C35-3EAD14D3FDD6}"/>
            </ac:spMkLst>
          </pc:spChg>
          <pc:spChg chg="add del mod">
            <ac:chgData name="Тимур Валиев" userId="c9c29e203e616623" providerId="LiveId" clId="{5BC61F6E-E9F8-44E2-944A-33A8FA1D5316}" dt="2023-07-03T10:13:09.962" v="5037"/>
            <ac:spMkLst>
              <pc:docMk/>
              <pc:sldMasterMk cId="1685455409" sldId="2147483648"/>
              <pc:sldLayoutMk cId="105419822" sldId="2147483649"/>
              <ac:spMk id="6" creationId="{2C5DF78E-F9EF-418D-4849-C589001ABB6F}"/>
            </ac:spMkLst>
          </pc:spChg>
          <pc:spChg chg="add del mod">
            <ac:chgData name="Тимур Валиев" userId="c9c29e203e616623" providerId="LiveId" clId="{5BC61F6E-E9F8-44E2-944A-33A8FA1D5316}" dt="2023-07-03T10:13:09.962" v="5037"/>
            <ac:spMkLst>
              <pc:docMk/>
              <pc:sldMasterMk cId="1685455409" sldId="2147483648"/>
              <pc:sldLayoutMk cId="105419822" sldId="2147483649"/>
              <ac:spMk id="7" creationId="{F2081461-421C-4F8A-43A5-C09ED11C04EC}"/>
            </ac:spMkLst>
          </pc:spChg>
          <pc:spChg chg="add del mod">
            <ac:chgData name="Тимур Валиев" userId="c9c29e203e616623" providerId="LiveId" clId="{5BC61F6E-E9F8-44E2-944A-33A8FA1D5316}" dt="2023-07-03T10:13:09.962" v="5037"/>
            <ac:spMkLst>
              <pc:docMk/>
              <pc:sldMasterMk cId="1685455409" sldId="2147483648"/>
              <pc:sldLayoutMk cId="105419822" sldId="2147483649"/>
              <ac:spMk id="8" creationId="{720789FB-71FC-2002-63C2-4F435C9375AB}"/>
            </ac:spMkLst>
          </pc:spChg>
          <pc:spChg chg="add del mod">
            <ac:chgData name="Тимур Валиев" userId="c9c29e203e616623" providerId="LiveId" clId="{5BC61F6E-E9F8-44E2-944A-33A8FA1D5316}" dt="2023-07-03T10:13:09.962" v="5037"/>
            <ac:spMkLst>
              <pc:docMk/>
              <pc:sldMasterMk cId="1685455409" sldId="2147483648"/>
              <pc:sldLayoutMk cId="105419822" sldId="2147483649"/>
              <ac:spMk id="9" creationId="{E5BB332D-6DAC-CCA2-BF17-FC8C5A1A79F3}"/>
            </ac:spMkLst>
          </pc:spChg>
        </pc:sldLayoutChg>
      </pc:sldMaster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7-06T01:34:27.316" idx="1">
    <p:pos x="7734" y="0"/>
    <p:text/>
    <p:extLst>
      <p:ext uri="{C676402C-5697-4E1C-873F-D02D1690AC5C}">
        <p15:threadingInfo xmlns:p15="http://schemas.microsoft.com/office/powerpoint/2012/main" timeZoneBias="-30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CED2C9C7-EF39-5D65-31A8-706B85BFEA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84A5C812-C50D-3A38-E647-8DF2D99ABB3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5AB61-7A79-464D-B540-FE3431C284A6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A300A7D7-9E90-DE20-18BB-839F41E87A0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4B9CBF8E-E251-0EFE-9929-D8E2B83F0C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BCDC74-9EA5-45C4-8C91-43CE93E67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26119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 xmlns="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2E4325-B48A-E984-F0C9-D53C6D11E3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A04F2B8-1614-76E3-F319-F9A1969428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0541982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">
              <a:srgbClr val="9999FF"/>
            </a:gs>
            <a:gs pos="86000">
              <a:srgbClr val="9900CC">
                <a:alpha val="58824"/>
                <a:lumMod val="90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5455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edmoroz.goodline.info/" TargetMode="External"/><Relationship Id="rId2" Type="http://schemas.openxmlformats.org/officeDocument/2006/relationships/hyperlink" Target="https://videodedmoroz.ru/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novogodnee-chudo.ru/" TargetMode="External"/><Relationship Id="rId4" Type="http://schemas.openxmlformats.org/officeDocument/2006/relationships/hyperlink" Target="https://videodedamoroza.ru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2B1A8D93-15DF-5461-26F5-5D4A62B95D3E}"/>
              </a:ext>
            </a:extLst>
          </p:cNvPr>
          <p:cNvSpPr/>
          <p:nvPr/>
        </p:nvSpPr>
        <p:spPr>
          <a:xfrm>
            <a:off x="5503793" y="-10363200"/>
            <a:ext cx="1921947" cy="254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AutoShape 8">
            <a:extLst>
              <a:ext uri="{FF2B5EF4-FFF2-40B4-BE49-F238E27FC236}">
                <a16:creationId xmlns:a16="http://schemas.microsoft.com/office/drawing/2014/main" xmlns="" id="{3A9B8770-E6A5-4944-8C8D-AB9C97BBBA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6" name="AutoShape 10">
            <a:extLst>
              <a:ext uri="{FF2B5EF4-FFF2-40B4-BE49-F238E27FC236}">
                <a16:creationId xmlns:a16="http://schemas.microsoft.com/office/drawing/2014/main" xmlns="" id="{1B3464E1-504B-42C3-99F1-A151D3D70E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5" name="AutoShape 12">
            <a:extLst>
              <a:ext uri="{FF2B5EF4-FFF2-40B4-BE49-F238E27FC236}">
                <a16:creationId xmlns:a16="http://schemas.microsoft.com/office/drawing/2014/main" xmlns="" id="{9F91C1C0-2905-4953-9788-DAD2E4D064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C5C21D7-285A-4E8C-ADBB-FC74989F34AC}"/>
              </a:ext>
            </a:extLst>
          </p:cNvPr>
          <p:cNvSpPr txBox="1"/>
          <p:nvPr/>
        </p:nvSpPr>
        <p:spPr>
          <a:xfrm>
            <a:off x="336780" y="1876216"/>
            <a:ext cx="1151844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88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ВИДЕОЗВОНОК </a:t>
            </a:r>
            <a:r>
              <a:rPr lang="ru-RU" sz="88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ОТ ДЕДА </a:t>
            </a:r>
            <a:r>
              <a:rPr lang="ru-RU" sz="88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МОРОЗА</a:t>
            </a:r>
            <a:endParaRPr lang="ru-RU" sz="8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44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1B0830A-0CC2-46C7-8D08-C91C102CAED2}"/>
              </a:ext>
            </a:extLst>
          </p:cNvPr>
          <p:cNvSpPr txBox="1"/>
          <p:nvPr/>
        </p:nvSpPr>
        <p:spPr>
          <a:xfrm>
            <a:off x="668016" y="1482899"/>
            <a:ext cx="6096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 smtClean="0">
                <a:solidFill>
                  <a:schemeClr val="tx2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ПРОСЬБА УДЕЛИТЬ ВНИМАНИЕ ПРОЕКТУ </a:t>
            </a:r>
            <a:endParaRPr lang="ru-RU" sz="6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64016" y="1319456"/>
            <a:ext cx="4509033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Изначально тема кажется смешной и несерьёзной, но на самом деле может оказаться востребованной и масштабируемой. Доброй и доступной для людей. Стать антикризисным кейсом и прибыльной компанией в вашем портфеле.</a:t>
            </a:r>
            <a:endParaRPr lang="ru-RU" sz="2600" b="1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71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https://klike.net/uploads/posts/2022-12/1672209234_8-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005" b="89962" l="22500" r="91000">
                        <a14:foregroundMark x1="30214" y1="20457" x2="30214" y2="38755"/>
                        <a14:foregroundMark x1="48643" y1="75476" x2="48643" y2="72554"/>
                        <a14:foregroundMark x1="45857" y1="8259" x2="52286" y2="8386"/>
                        <a14:foregroundMark x1="26857" y1="25794" x2="27357" y2="38119"/>
                        <a14:foregroundMark x1="59429" y1="82211" x2="59571" y2="78272"/>
                        <a14:foregroundMark x1="43357" y1="69886" x2="43357" y2="66836"/>
                        <a14:backgroundMark x1="26929" y1="26048" x2="26929" y2="27827"/>
                        <a14:backgroundMark x1="27071" y1="25286" x2="26429" y2="30241"/>
                        <a14:backgroundMark x1="27143" y1="25794" x2="26857" y2="301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129" t="149" r="1550" b="-149"/>
          <a:stretch/>
        </p:blipFill>
        <p:spPr bwMode="auto">
          <a:xfrm>
            <a:off x="6464299" y="476650"/>
            <a:ext cx="8893723" cy="6655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B677C0B-B1C8-C8AE-E45E-F3B73F33F9DF}"/>
              </a:ext>
            </a:extLst>
          </p:cNvPr>
          <p:cNvSpPr txBox="1"/>
          <p:nvPr/>
        </p:nvSpPr>
        <p:spPr>
          <a:xfrm>
            <a:off x="1410791" y="1774611"/>
            <a:ext cx="444390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Создать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единую централизованную систему заказов аниматоров. </a:t>
            </a:r>
            <a:endParaRPr lang="ru-RU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Сократить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на логистику за счет проведения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онлайн-мероприятий.</a:t>
            </a:r>
          </a:p>
          <a:p>
            <a:pPr marL="342900" indent="-342900" algn="l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Популяризировать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видеозвонки и сделать их более доступными для всех граждан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1B0830A-0CC2-46C7-8D08-C91C102CAED2}"/>
              </a:ext>
            </a:extLst>
          </p:cNvPr>
          <p:cNvSpPr txBox="1"/>
          <p:nvPr/>
        </p:nvSpPr>
        <p:spPr>
          <a:xfrm>
            <a:off x="485658" y="329932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СУТЬ БИЗНЕСА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525045" y="1808182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525045" y="3257411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525045" y="4995882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9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87B6775-793D-1F8D-E3A8-35E8724E5106}"/>
              </a:ext>
            </a:extLst>
          </p:cNvPr>
          <p:cNvSpPr txBox="1"/>
          <p:nvPr/>
        </p:nvSpPr>
        <p:spPr>
          <a:xfrm>
            <a:off x="-1613724" y="246001"/>
            <a:ext cx="39098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dirty="0">
              <a:solidFill>
                <a:schemeClr val="bg1"/>
              </a:solidFill>
              <a:highlight>
                <a:srgbClr val="000000"/>
              </a:highlight>
              <a:latin typeface="Montserrat SemiBold" pitchFamily="2" charset="-52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4D71307A-C2C1-4398-BC9B-07005839852C}"/>
              </a:ext>
            </a:extLst>
          </p:cNvPr>
          <p:cNvSpPr txBox="1"/>
          <p:nvPr/>
        </p:nvSpPr>
        <p:spPr>
          <a:xfrm>
            <a:off x="341192" y="702777"/>
            <a:ext cx="1046924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НАШ ОПЫТ </a:t>
            </a:r>
            <a:r>
              <a:rPr lang="ru-RU" sz="60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/>
            </a:r>
            <a:br>
              <a:rPr lang="ru-RU" sz="60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ru-RU" sz="60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В </a:t>
            </a:r>
            <a:r>
              <a:rPr lang="ru-RU" sz="6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2022 ГОДУ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2475060E-4358-458B-8130-532AA6F0BD0A}"/>
              </a:ext>
            </a:extLst>
          </p:cNvPr>
          <p:cNvSpPr txBox="1"/>
          <p:nvPr/>
        </p:nvSpPr>
        <p:spPr>
          <a:xfrm>
            <a:off x="6698965" y="856356"/>
            <a:ext cx="5493035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Создали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оформили группы в социальных сетях. </a:t>
            </a:r>
            <a:b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Закупились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рекламой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блогеров и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городов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миллионников</a:t>
            </a:r>
            <a:b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Наняли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актера за сдельную плату и обучили его.</a:t>
            </a:r>
            <a:b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Купили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него декорации и костюм Деда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Мороза</a:t>
            </a:r>
            <a:b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Сами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обрабатывали заявки и передавали их «Деду Морозу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C0D8600F-434B-4507-BDD5-586C52149CC1}"/>
              </a:ext>
            </a:extLst>
          </p:cNvPr>
          <p:cNvSpPr txBox="1"/>
          <p:nvPr/>
        </p:nvSpPr>
        <p:spPr>
          <a:xfrm>
            <a:off x="7249812" y="1570587"/>
            <a:ext cx="47686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4" descr="https://yt3.ggpht.com/a/AATXAJyxdL8lWaV_ODFwYsFJ7x9z-BNIhG18Tp7lqQ=s900-c-k-c0xffffffff-no-rj-m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https://yt3.ggpht.com/a/AATXAJyxdL8lWaV_ODFwYsFJ7x9z-BNIhG18Tp7lqQ=s900-c-k-c0xffffffff-no-rj-m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8" descr="https://yt3.ggpht.com/a/AATXAJyxdL8lWaV_ODFwYsFJ7x9z-BNIhG18Tp7lqQ=s900-c-k-c0xffffffff-no-rj-m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0" descr="https://yt3.ggpht.com/a/AATXAJyxdL8lWaV_ODFwYsFJ7x9z-BNIhG18Tp7lqQ=s900-c-k-c0xffffffff-no-rj-mo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2" descr="https://yt3.ggpht.com/a/AATXAJyxdL8lWaV_ODFwYsFJ7x9z-BNIhG18Tp7lqQ=s900-c-k-c0xffffffff-no-rj-mo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44" t="11523" r="25618" b="16813"/>
          <a:stretch/>
        </p:blipFill>
        <p:spPr bwMode="auto">
          <a:xfrm>
            <a:off x="917575" y="2818907"/>
            <a:ext cx="3902359" cy="3430099"/>
          </a:xfrm>
          <a:prstGeom prst="flowChartAlternate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5782844" y="5287982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5782844" y="4246582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5770145" y="3127563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5770145" y="2051811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5770145" y="917165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99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0A7D33BD-C21A-C7F4-9DF7-92C11BADEC80}"/>
              </a:ext>
            </a:extLst>
          </p:cNvPr>
          <p:cNvSpPr txBox="1"/>
          <p:nvPr/>
        </p:nvSpPr>
        <p:spPr>
          <a:xfrm>
            <a:off x="468792" y="2550333"/>
            <a:ext cx="658907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Затраты - </a:t>
            </a:r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38 700,00 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₽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на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рекламу - 15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000,00 ₽</a:t>
            </a:r>
          </a:p>
          <a:p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Костюм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декорации - 7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000,00 ₽</a:t>
            </a:r>
          </a:p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Зарплата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Деда Мороза	16 700,00 ₽</a:t>
            </a:r>
          </a:p>
          <a:p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EF92E2E8-F91C-4DB4-870B-4C92628DB787}"/>
              </a:ext>
            </a:extLst>
          </p:cNvPr>
          <p:cNvSpPr txBox="1"/>
          <p:nvPr/>
        </p:nvSpPr>
        <p:spPr>
          <a:xfrm>
            <a:off x="468792" y="478804"/>
            <a:ext cx="1249790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chemeClr val="tx2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ЗАТРАТЫ </a:t>
            </a:r>
            <a:r>
              <a:rPr lang="ru-RU" sz="6000" dirty="0" smtClean="0">
                <a:solidFill>
                  <a:schemeClr val="tx2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И </a:t>
            </a:r>
            <a:br>
              <a:rPr lang="ru-RU" sz="6000" dirty="0" smtClean="0">
                <a:solidFill>
                  <a:schemeClr val="tx2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ru-RU" sz="6000" dirty="0" smtClean="0">
                <a:solidFill>
                  <a:schemeClr val="tx2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ПРИБЫЛЬ В </a:t>
            </a:r>
            <a:r>
              <a:rPr lang="ru-RU" sz="6000" dirty="0">
                <a:solidFill>
                  <a:schemeClr val="tx2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2022</a:t>
            </a:r>
            <a:endParaRPr lang="ru-RU" sz="6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8792" y="4543545"/>
            <a:ext cx="68199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Прибыль - 13 </a:t>
            </a:r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740,00 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₽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Оборот - 52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440,00 ₽</a:t>
            </a:r>
          </a:p>
          <a:p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Чистая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прибыль - 13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740,00 ₽</a:t>
            </a:r>
          </a:p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процентах - 26,20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4" name="AutoShape 2" descr="https://investforum.ru/wp-content/uploads/2021/11/e4b90ef9-bdeb-4abb-b26f-e68df12a096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100000" l="1917" r="95333">
                        <a14:foregroundMark x1="2917" y1="82375" x2="22250" y2="78250"/>
                        <a14:foregroundMark x1="4333" y1="80875" x2="19667" y2="67375"/>
                        <a14:foregroundMark x1="16667" y1="67375" x2="18667" y2="66500"/>
                        <a14:foregroundMark x1="19583" y1="58750" x2="23333" y2="59250"/>
                        <a14:foregroundMark x1="18167" y1="60000" x2="19917" y2="58000"/>
                        <a14:foregroundMark x1="21250" y1="62875" x2="21250" y2="62875"/>
                        <a14:foregroundMark x1="26167" y1="41250" x2="32667" y2="40500"/>
                        <a14:foregroundMark x1="58833" y1="39375" x2="63667" y2="39625"/>
                        <a14:foregroundMark x1="66250" y1="32000" x2="70083" y2="31250"/>
                        <a14:foregroundMark x1="65667" y1="31500" x2="70667" y2="31625"/>
                        <a14:foregroundMark x1="26917" y1="40500" x2="32333" y2="40750"/>
                        <a14:foregroundMark x1="19833" y1="57750" x2="25750" y2="57750"/>
                        <a14:foregroundMark x1="25000" y1="61375" x2="25000" y2="61375"/>
                        <a14:foregroundMark x1="83167" y1="73125" x2="85750" y2="88875"/>
                        <a14:foregroundMark x1="78333" y1="81625" x2="84417" y2="78000"/>
                        <a14:foregroundMark x1="79000" y1="88625" x2="84250" y2="88875"/>
                        <a14:foregroundMark x1="79833" y1="87625" x2="83750" y2="87625"/>
                        <a14:foregroundMark x1="87750" y1="89625" x2="89917" y2="90250"/>
                        <a14:foregroundMark x1="80083" y1="65875" x2="92083" y2="85250"/>
                        <a14:backgroundMark x1="41667" y1="59250" x2="41667" y2="55875"/>
                        <a14:backgroundMark x1="41500" y1="51375" x2="41667" y2="56000"/>
                        <a14:backgroundMark x1="49500" y1="60375" x2="49500" y2="69875"/>
                        <a14:backgroundMark x1="49333" y1="51125" x2="49500" y2="48625"/>
                        <a14:backgroundMark x1="57833" y1="94750" x2="70583" y2="93125"/>
                        <a14:backgroundMark x1="28167" y1="98625" x2="29833" y2="99750"/>
                        <a14:backgroundMark x1="4417" y1="85250" x2="7583" y2="88625"/>
                        <a14:backgroundMark x1="7333" y1="86750" x2="15000" y2="87125"/>
                        <a14:backgroundMark x1="6083" y1="78375" x2="3250" y2="81000"/>
                        <a14:backgroundMark x1="81167" y1="51500" x2="81333" y2="55125"/>
                        <a14:backgroundMark x1="81167" y1="57250" x2="81917" y2="55875"/>
                        <a14:backgroundMark x1="81083" y1="61500" x2="82167" y2="65875"/>
                        <a14:backgroundMark x1="80417" y1="78250" x2="80833" y2="91250"/>
                        <a14:backgroundMark x1="82167" y1="23875" x2="82417" y2="22875"/>
                        <a14:backgroundMark x1="84000" y1="17375" x2="85250" y2="16625"/>
                        <a14:backgroundMark x1="90250" y1="14375" x2="91917" y2="14000"/>
                        <a14:backgroundMark x1="16000" y1="65250" x2="16000" y2="69500"/>
                        <a14:backgroundMark x1="5917" y1="77750" x2="15833" y2="69125"/>
                        <a14:backgroundMark x1="12750" y1="69500" x2="4583" y2="77125"/>
                        <a14:backgroundMark x1="83583" y1="65250" x2="93417" y2="8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492" y="2256992"/>
            <a:ext cx="5791200" cy="38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01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EF92E2E8-F91C-4DB4-870B-4C92628DB787}"/>
              </a:ext>
            </a:extLst>
          </p:cNvPr>
          <p:cNvSpPr txBox="1"/>
          <p:nvPr/>
        </p:nvSpPr>
        <p:spPr>
          <a:xfrm>
            <a:off x="912913" y="702706"/>
            <a:ext cx="109996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2022 ГОД В ЦИФРАХ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12913" y="2076252"/>
            <a:ext cx="734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заявок -194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оплаченных заявок - 57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редний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чек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заявки - 920,00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₽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Чистая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прибыль с одной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заявки - 363,86 ₽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12913" y="3942120"/>
            <a:ext cx="745638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Нереализованный потенциал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- 137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заявок	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Возможная прибыль - 126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040,00 ₽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Возможные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затраты на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зарплату ДМ - 40138,60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Нереализованная чистая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прибыль - 85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901,40 ₽</a:t>
            </a:r>
          </a:p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Нереализованная прибыль в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процентах - 222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18322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F92E2E8-F91C-4DB4-870B-4C92628DB787}"/>
              </a:ext>
            </a:extLst>
          </p:cNvPr>
          <p:cNvSpPr txBox="1"/>
          <p:nvPr/>
        </p:nvSpPr>
        <p:spPr>
          <a:xfrm>
            <a:off x="912913" y="702706"/>
            <a:ext cx="109996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ОШИБКИ В 2022 ГОДУ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14034" y="2037834"/>
            <a:ext cx="7253461" cy="41549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Неподготовленность – начали в конце ноября</a:t>
            </a:r>
            <a:b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Отсутствие сайта</a:t>
            </a:r>
          </a:p>
          <a:p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Отсутствие эквайринга</a:t>
            </a:r>
            <a:b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Прием заявок вручную</a:t>
            </a:r>
            <a:b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Отсутствие СРМ-системы</a:t>
            </a:r>
          </a:p>
          <a:p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Маленький объем рекламы</a:t>
            </a:r>
            <a:endParaRPr lang="ru-RU" sz="2400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911880" y="1980900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912913" y="2708909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911882" y="3415781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912913" y="4140874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911883" y="4865819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911879" y="5628864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100000" l="1091" r="994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028" y="2045226"/>
            <a:ext cx="5350933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302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89004CA-9DE3-4258-A301-0886835B01B4}"/>
              </a:ext>
            </a:extLst>
          </p:cNvPr>
          <p:cNvSpPr txBox="1"/>
          <p:nvPr/>
        </p:nvSpPr>
        <p:spPr>
          <a:xfrm>
            <a:off x="1563413" y="1948097"/>
            <a:ext cx="992587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Ознакомить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внедрить относительно новый продукт «Видеозвонок от Деда Мороза» в массы российского рынка</a:t>
            </a:r>
          </a:p>
          <a:p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Провести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масштабную рекламную компанию, направленную на привлечение внимания и популяризацию данной услуги</a:t>
            </a:r>
          </a:p>
          <a:p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Собрать базу клиентов и информацию о них</a:t>
            </a:r>
          </a:p>
          <a:p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 лицом №1 среди российских конкурентов</a:t>
            </a:r>
          </a:p>
          <a:p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Провести анализ, разобрать ошибки и улучшить продукт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61F95DF-56DB-41F7-884A-ABA0E5AF91C5}"/>
              </a:ext>
            </a:extLst>
          </p:cNvPr>
          <p:cNvSpPr txBox="1"/>
          <p:nvPr/>
        </p:nvSpPr>
        <p:spPr>
          <a:xfrm>
            <a:off x="805076" y="591457"/>
            <a:ext cx="94355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chemeClr val="tx2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ЦЕЛИ НА </a:t>
            </a:r>
            <a:r>
              <a:rPr lang="ru-RU" sz="6000" dirty="0" smtClean="0">
                <a:solidFill>
                  <a:schemeClr val="tx2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2023 </a:t>
            </a:r>
            <a:r>
              <a:rPr lang="ru-RU" sz="6000" dirty="0">
                <a:solidFill>
                  <a:schemeClr val="tx2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ГОД</a:t>
            </a:r>
            <a:endParaRPr lang="ru-RU" sz="6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805076" y="1973497"/>
            <a:ext cx="762915" cy="69954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800497" y="3103581"/>
            <a:ext cx="762915" cy="69954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805075" y="4040246"/>
            <a:ext cx="762915" cy="69954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805076" y="4778937"/>
            <a:ext cx="762915" cy="69954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805076" y="5516582"/>
            <a:ext cx="762915" cy="69954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68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CE99E1D-B98B-3127-554D-84F85FD5FB00}"/>
              </a:ext>
            </a:extLst>
          </p:cNvPr>
          <p:cNvSpPr txBox="1"/>
          <p:nvPr/>
        </p:nvSpPr>
        <p:spPr>
          <a:xfrm>
            <a:off x="1785179" y="2009364"/>
            <a:ext cx="4463221" cy="374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Запрашиваем у родителей всю информацию о </a:t>
            </a:r>
            <a:r>
              <a:rPr lang="ru-RU" sz="24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детях</a:t>
            </a:r>
            <a:br>
              <a:rPr lang="ru-RU" sz="24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Передаем всё нашему актеру – Деду Морозу</a:t>
            </a:r>
          </a:p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 день напоминаем родителям о звонках</a:t>
            </a:r>
          </a:p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назначенное время звонит актёр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07719D0-2A81-4B85-BD1E-72512B35FB60}"/>
              </a:ext>
            </a:extLst>
          </p:cNvPr>
          <p:cNvSpPr txBox="1"/>
          <p:nvPr/>
        </p:nvSpPr>
        <p:spPr>
          <a:xfrm>
            <a:off x="1086679" y="444268"/>
            <a:ext cx="780782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ЭТАПЫ РАБОТЫ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1022262" y="2009364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1022263" y="3006378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1001666" y="4017982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1022264" y="4988165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053" b="93211" l="18468" r="91371">
                        <a14:foregroundMark x1="30121" y1="52579" x2="30121" y2="52579"/>
                        <a14:foregroundMark x1="33508" y1="51842" x2="33508" y2="51842"/>
                        <a14:foregroundMark x1="28710" y1="44632" x2="43871" y2="59316"/>
                        <a14:foregroundMark x1="28710" y1="55579" x2="35282" y2="42579"/>
                        <a14:foregroundMark x1="63105" y1="42579" x2="65927" y2="29526"/>
                        <a14:foregroundMark x1="73589" y1="23947" x2="73952" y2="13263"/>
                        <a14:foregroundMark x1="69879" y1="20684" x2="75202" y2="17000"/>
                        <a14:foregroundMark x1="49032" y1="20000" x2="49032" y2="10947"/>
                        <a14:backgroundMark x1="78952" y1="24895" x2="85726" y2="16526"/>
                        <a14:backgroundMark x1="81976" y1="22579" x2="91976" y2="209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022" y="1077139"/>
            <a:ext cx="7127739" cy="546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62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B19D235E-2DC3-45C2-8C9C-1DA4B989053C}"/>
              </a:ext>
            </a:extLst>
          </p:cNvPr>
          <p:cNvGrpSpPr/>
          <p:nvPr/>
        </p:nvGrpSpPr>
        <p:grpSpPr>
          <a:xfrm>
            <a:off x="1571304" y="1329381"/>
            <a:ext cx="8339587" cy="4628646"/>
            <a:chOff x="-3742817" y="4078223"/>
            <a:chExt cx="8339587" cy="462864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880D891F-3567-460A-B0DA-8D8FA8210A95}"/>
                </a:ext>
              </a:extLst>
            </p:cNvPr>
            <p:cNvSpPr txBox="1"/>
            <p:nvPr/>
          </p:nvSpPr>
          <p:spPr>
            <a:xfrm>
              <a:off x="1271295" y="5134679"/>
              <a:ext cx="324055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algn="l" rtl="0" eaLnBrk="1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E8466FD0-92A9-421E-893C-E882F6C34FD5}"/>
                </a:ext>
              </a:extLst>
            </p:cNvPr>
            <p:cNvSpPr txBox="1"/>
            <p:nvPr/>
          </p:nvSpPr>
          <p:spPr>
            <a:xfrm>
              <a:off x="1269051" y="4078223"/>
              <a:ext cx="3327719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algn="l" rtl="0" eaLnBrk="1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2000" b="1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71DB4D72-C43B-4BFD-B969-AF61BEF386BD}"/>
                </a:ext>
              </a:extLst>
            </p:cNvPr>
            <p:cNvSpPr txBox="1"/>
            <p:nvPr/>
          </p:nvSpPr>
          <p:spPr>
            <a:xfrm>
              <a:off x="-3742817" y="8122094"/>
              <a:ext cx="332771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algn="l" rtl="0" eaLnBrk="1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</a:t>
              </a:r>
              <a:r>
                <a:rPr lang="ru-RU" sz="2000" b="1" kern="12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оговорит о планах</a:t>
              </a:r>
            </a:p>
            <a:p>
              <a:pPr marL="0" algn="l" rtl="0" eaLnBrk="1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sz="2000" b="1" kern="12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на следующий год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CD96015-6513-42C3-A01B-D47D66F851CA}"/>
              </a:ext>
            </a:extLst>
          </p:cNvPr>
          <p:cNvSpPr txBox="1"/>
          <p:nvPr/>
        </p:nvSpPr>
        <p:spPr>
          <a:xfrm>
            <a:off x="1571304" y="4308525"/>
            <a:ext cx="39716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sz="2000" b="1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агадает загадки и споет вместе с детьми песни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EDBC5F3-1982-439F-97A8-FF228273D001}"/>
              </a:ext>
            </a:extLst>
          </p:cNvPr>
          <p:cNvSpPr txBox="1"/>
          <p:nvPr/>
        </p:nvSpPr>
        <p:spPr>
          <a:xfrm>
            <a:off x="7193660" y="4308525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sz="2000" b="1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аст напутствие и пожелает</a:t>
            </a:r>
          </a:p>
          <a:p>
            <a:pPr marL="0" algn="l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всего самого наилучшего!</a:t>
            </a:r>
            <a:endParaRPr lang="ru-RU" sz="20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00C0504-6747-4BCF-BD8B-24AA64999ED7}"/>
              </a:ext>
            </a:extLst>
          </p:cNvPr>
          <p:cNvSpPr txBox="1"/>
          <p:nvPr/>
        </p:nvSpPr>
        <p:spPr>
          <a:xfrm>
            <a:off x="7193660" y="3293183"/>
            <a:ext cx="63411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Послушает стихотворение</a:t>
            </a:r>
            <a:endParaRPr lang="ru-RU" sz="20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94BECAC-75FA-4CC0-A561-D44635DB1BCC}"/>
              </a:ext>
            </a:extLst>
          </p:cNvPr>
          <p:cNvSpPr txBox="1"/>
          <p:nvPr/>
        </p:nvSpPr>
        <p:spPr>
          <a:xfrm>
            <a:off x="7193660" y="5305892"/>
            <a:ext cx="64604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Запишет и отправит весь </a:t>
            </a:r>
          </a:p>
          <a:p>
            <a:pPr marL="0" algn="l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радостный разговор  в 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удобный 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мессенджер</a:t>
            </a:r>
            <a:endParaRPr lang="ru-RU" sz="20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34FE75B-58B9-48F2-9E73-D865D68E9672}"/>
              </a:ext>
            </a:extLst>
          </p:cNvPr>
          <p:cNvSpPr txBox="1"/>
          <p:nvPr/>
        </p:nvSpPr>
        <p:spPr>
          <a:xfrm>
            <a:off x="1571304" y="2285307"/>
            <a:ext cx="42102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Дед Мороз п</a:t>
            </a:r>
            <a:r>
              <a:rPr lang="ru-RU" sz="2000" b="1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озвонит по видео детям и поздравит их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268FC4F-4932-4E0B-AF77-84C139ABAC76}"/>
              </a:ext>
            </a:extLst>
          </p:cNvPr>
          <p:cNvSpPr txBox="1"/>
          <p:nvPr/>
        </p:nvSpPr>
        <p:spPr>
          <a:xfrm>
            <a:off x="1571304" y="3243798"/>
            <a:ext cx="64604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Покажет письма, которые </a:t>
            </a:r>
          </a:p>
          <a:p>
            <a:pPr marL="0" algn="l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они написали </a:t>
            </a:r>
            <a:endParaRPr lang="ru-RU" sz="20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C448D72-6CA9-431D-98A1-F80ACE0A5E92}"/>
              </a:ext>
            </a:extLst>
          </p:cNvPr>
          <p:cNvSpPr txBox="1"/>
          <p:nvPr/>
        </p:nvSpPr>
        <p:spPr>
          <a:xfrm>
            <a:off x="7193660" y="2187342"/>
            <a:ext cx="44947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Передаст все, о чем 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попросит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родитель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7F45435-80E7-43EE-9F9A-AAC4690AD2ED}"/>
              </a:ext>
            </a:extLst>
          </p:cNvPr>
          <p:cNvSpPr txBox="1"/>
          <p:nvPr/>
        </p:nvSpPr>
        <p:spPr>
          <a:xfrm>
            <a:off x="1137197" y="724295"/>
            <a:ext cx="956806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ЧТО ВХОДИТ В УСЛУГУ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6556463" y="5315866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948946" y="2205341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6555754" y="2164421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6580076" y="4217862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6555755" y="3089882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948947" y="5315866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948947" y="4251139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948947" y="3180827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61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8C7B44C-3BDF-60DA-B492-C85C84BA2475}"/>
              </a:ext>
            </a:extLst>
          </p:cNvPr>
          <p:cNvSpPr/>
          <p:nvPr/>
        </p:nvSpPr>
        <p:spPr>
          <a:xfrm>
            <a:off x="630621" y="3750364"/>
            <a:ext cx="2552700" cy="2418687"/>
          </a:xfrm>
          <a:prstGeom prst="rect">
            <a:avLst/>
          </a:prstGeom>
          <a:solidFill>
            <a:srgbClr val="9966FF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96830F08-21C8-AA2A-1B07-DB41B7775CA1}"/>
              </a:ext>
            </a:extLst>
          </p:cNvPr>
          <p:cNvSpPr/>
          <p:nvPr/>
        </p:nvSpPr>
        <p:spPr>
          <a:xfrm>
            <a:off x="9088439" y="3750364"/>
            <a:ext cx="2552700" cy="2418688"/>
          </a:xfrm>
          <a:prstGeom prst="rect">
            <a:avLst/>
          </a:prstGeom>
          <a:solidFill>
            <a:srgbClr val="9966FF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3268EDCE-2601-CDB0-F7D4-936398C50724}"/>
              </a:ext>
            </a:extLst>
          </p:cNvPr>
          <p:cNvSpPr/>
          <p:nvPr/>
        </p:nvSpPr>
        <p:spPr>
          <a:xfrm>
            <a:off x="3396722" y="3750364"/>
            <a:ext cx="2552700" cy="2418688"/>
          </a:xfrm>
          <a:prstGeom prst="rect">
            <a:avLst/>
          </a:prstGeom>
          <a:solidFill>
            <a:srgbClr val="9966FF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97FD12EC-3B14-2BA9-4FC2-8E28F8D0FB60}"/>
              </a:ext>
            </a:extLst>
          </p:cNvPr>
          <p:cNvSpPr/>
          <p:nvPr/>
        </p:nvSpPr>
        <p:spPr>
          <a:xfrm>
            <a:off x="6242581" y="3750364"/>
            <a:ext cx="2552700" cy="2418688"/>
          </a:xfrm>
          <a:prstGeom prst="rect">
            <a:avLst/>
          </a:prstGeom>
          <a:solidFill>
            <a:srgbClr val="9966FF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xmlns="" id="{19406B92-904F-74AF-03C4-AB924058531B}"/>
              </a:ext>
            </a:extLst>
          </p:cNvPr>
          <p:cNvSpPr/>
          <p:nvPr/>
        </p:nvSpPr>
        <p:spPr>
          <a:xfrm>
            <a:off x="806595" y="5416550"/>
            <a:ext cx="2041236" cy="5016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F4039B01-8BFE-F51B-D9DE-5F08703EA4C1}"/>
              </a:ext>
            </a:extLst>
          </p:cNvPr>
          <p:cNvSpPr txBox="1"/>
          <p:nvPr/>
        </p:nvSpPr>
        <p:spPr>
          <a:xfrm>
            <a:off x="725488" y="5489628"/>
            <a:ext cx="22034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21282E"/>
                </a:solidFill>
                <a:latin typeface="Montserrat SemiBold" pitchFamily="2" charset="-52"/>
              </a:rPr>
              <a:t>Перейти на сайт</a:t>
            </a: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xmlns="" id="{BDA017E9-1CEA-E986-9B58-7D07C8858983}"/>
              </a:ext>
            </a:extLst>
          </p:cNvPr>
          <p:cNvGrpSpPr/>
          <p:nvPr/>
        </p:nvGrpSpPr>
        <p:grpSpPr>
          <a:xfrm>
            <a:off x="3571344" y="5416550"/>
            <a:ext cx="2203450" cy="501650"/>
            <a:chOff x="725488" y="5416550"/>
            <a:chExt cx="2203450" cy="501650"/>
          </a:xfrm>
        </p:grpSpPr>
        <p:sp>
          <p:nvSpPr>
            <p:cNvPr id="28" name="Прямоугольник: скругленные углы 27">
              <a:extLst>
                <a:ext uri="{FF2B5EF4-FFF2-40B4-BE49-F238E27FC236}">
                  <a16:creationId xmlns:a16="http://schemas.microsoft.com/office/drawing/2014/main" xmlns="" id="{A622C4B0-1DD8-41B9-8990-BB0BCE32200B}"/>
                </a:ext>
              </a:extLst>
            </p:cNvPr>
            <p:cNvSpPr/>
            <p:nvPr/>
          </p:nvSpPr>
          <p:spPr>
            <a:xfrm>
              <a:off x="806595" y="5416550"/>
              <a:ext cx="2041236" cy="50165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D7D9BE97-5C40-EC05-E1BC-557D411BF358}"/>
                </a:ext>
              </a:extLst>
            </p:cNvPr>
            <p:cNvSpPr txBox="1"/>
            <p:nvPr/>
          </p:nvSpPr>
          <p:spPr>
            <a:xfrm>
              <a:off x="725488" y="5489628"/>
              <a:ext cx="22034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solidFill>
                    <a:srgbClr val="21282E"/>
                  </a:solidFill>
                  <a:latin typeface="Montserrat SemiBold" pitchFamily="2" charset="-52"/>
                </a:rPr>
                <a:t>Перейти на сайт</a:t>
              </a:r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xmlns="" id="{C1081503-7EF5-7D94-E58E-C49B4602641C}"/>
              </a:ext>
            </a:extLst>
          </p:cNvPr>
          <p:cNvGrpSpPr/>
          <p:nvPr/>
        </p:nvGrpSpPr>
        <p:grpSpPr>
          <a:xfrm>
            <a:off x="9263062" y="5416550"/>
            <a:ext cx="2203450" cy="501650"/>
            <a:chOff x="725488" y="5416550"/>
            <a:chExt cx="2203450" cy="501650"/>
          </a:xfrm>
        </p:grpSpPr>
        <p:sp>
          <p:nvSpPr>
            <p:cNvPr id="31" name="Прямоугольник: скругленные углы 30">
              <a:extLst>
                <a:ext uri="{FF2B5EF4-FFF2-40B4-BE49-F238E27FC236}">
                  <a16:creationId xmlns:a16="http://schemas.microsoft.com/office/drawing/2014/main" xmlns="" id="{5787DDB5-004D-C9CD-D277-D8D53BEC29A2}"/>
                </a:ext>
              </a:extLst>
            </p:cNvPr>
            <p:cNvSpPr/>
            <p:nvPr/>
          </p:nvSpPr>
          <p:spPr>
            <a:xfrm>
              <a:off x="806595" y="5416550"/>
              <a:ext cx="2041236" cy="50165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D2641B26-5593-F58A-1AFE-6F4E53F22195}"/>
                </a:ext>
              </a:extLst>
            </p:cNvPr>
            <p:cNvSpPr txBox="1"/>
            <p:nvPr/>
          </p:nvSpPr>
          <p:spPr>
            <a:xfrm>
              <a:off x="725488" y="5489628"/>
              <a:ext cx="22034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solidFill>
                    <a:srgbClr val="21282E"/>
                  </a:solidFill>
                  <a:latin typeface="Montserrat SemiBold" pitchFamily="2" charset="-52"/>
                </a:rPr>
                <a:t>Перейти на сайт</a:t>
              </a: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xmlns="" id="{1F711B70-4E2A-7369-974C-D7E236EC971D}"/>
              </a:ext>
            </a:extLst>
          </p:cNvPr>
          <p:cNvGrpSpPr/>
          <p:nvPr/>
        </p:nvGrpSpPr>
        <p:grpSpPr>
          <a:xfrm>
            <a:off x="6417206" y="5416550"/>
            <a:ext cx="2203450" cy="501650"/>
            <a:chOff x="725488" y="5416550"/>
            <a:chExt cx="2203450" cy="501650"/>
          </a:xfrm>
          <a:solidFill>
            <a:schemeClr val="bg1"/>
          </a:solidFill>
        </p:grpSpPr>
        <p:sp>
          <p:nvSpPr>
            <p:cNvPr id="34" name="Прямоугольник: скругленные углы 33">
              <a:extLst>
                <a:ext uri="{FF2B5EF4-FFF2-40B4-BE49-F238E27FC236}">
                  <a16:creationId xmlns:a16="http://schemas.microsoft.com/office/drawing/2014/main" xmlns="" id="{21226BE2-4539-D980-4CC1-3E150984CDE3}"/>
                </a:ext>
              </a:extLst>
            </p:cNvPr>
            <p:cNvSpPr/>
            <p:nvPr/>
          </p:nvSpPr>
          <p:spPr>
            <a:xfrm>
              <a:off x="806595" y="5416550"/>
              <a:ext cx="2041236" cy="50165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101DC61B-115C-67EA-2730-5A9CAFFA8CCB}"/>
                </a:ext>
              </a:extLst>
            </p:cNvPr>
            <p:cNvSpPr txBox="1"/>
            <p:nvPr/>
          </p:nvSpPr>
          <p:spPr>
            <a:xfrm>
              <a:off x="725488" y="5489628"/>
              <a:ext cx="22034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solidFill>
                    <a:srgbClr val="21282E"/>
                  </a:solidFill>
                  <a:latin typeface="Montserrat SemiBold" pitchFamily="2" charset="-52"/>
                </a:rPr>
                <a:t>Перейти на сайт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7C69FB55-41A0-3475-DA40-1B4F7B2D3914}"/>
              </a:ext>
            </a:extLst>
          </p:cNvPr>
          <p:cNvSpPr txBox="1"/>
          <p:nvPr/>
        </p:nvSpPr>
        <p:spPr>
          <a:xfrm>
            <a:off x="852128" y="3946552"/>
            <a:ext cx="20383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Звонок от Деда Мороза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0AFEF7BA-2325-9B5E-479B-EFFD2203FEC6}"/>
              </a:ext>
            </a:extLst>
          </p:cNvPr>
          <p:cNvSpPr txBox="1"/>
          <p:nvPr/>
        </p:nvSpPr>
        <p:spPr>
          <a:xfrm>
            <a:off x="3523357" y="3859519"/>
            <a:ext cx="23837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Персональное видео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поздравление от Деда Мороза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763F481B-4A96-30F4-A4E2-B52FF035F87D}"/>
              </a:ext>
            </a:extLst>
          </p:cNvPr>
          <p:cNvSpPr txBox="1"/>
          <p:nvPr/>
        </p:nvSpPr>
        <p:spPr>
          <a:xfrm>
            <a:off x="6162823" y="3946552"/>
            <a:ext cx="27122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Именное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видео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поздравление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Деда Мороза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6E6E7B17-F43D-481E-0442-ADD6640FE364}"/>
              </a:ext>
            </a:extLst>
          </p:cNvPr>
          <p:cNvSpPr txBox="1"/>
          <p:nvPr/>
        </p:nvSpPr>
        <p:spPr>
          <a:xfrm>
            <a:off x="9203002" y="3946552"/>
            <a:ext cx="23431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Поздравление от деда Мороза и Снегурочки</a:t>
            </a:r>
          </a:p>
        </p:txBody>
      </p:sp>
      <p:sp>
        <p:nvSpPr>
          <p:cNvPr id="53" name="Прямоугольник: скругленные углы 52">
            <a:hlinkClick r:id="rId2"/>
            <a:extLst>
              <a:ext uri="{FF2B5EF4-FFF2-40B4-BE49-F238E27FC236}">
                <a16:creationId xmlns:a16="http://schemas.microsoft.com/office/drawing/2014/main" xmlns="" id="{95CDB145-2771-F0BE-FE10-3297F698BA8A}"/>
              </a:ext>
            </a:extLst>
          </p:cNvPr>
          <p:cNvSpPr/>
          <p:nvPr/>
        </p:nvSpPr>
        <p:spPr>
          <a:xfrm>
            <a:off x="3652450" y="5416548"/>
            <a:ext cx="2038386" cy="501649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: скругленные углы 53">
            <a:hlinkClick r:id="rId3"/>
            <a:extLst>
              <a:ext uri="{FF2B5EF4-FFF2-40B4-BE49-F238E27FC236}">
                <a16:creationId xmlns:a16="http://schemas.microsoft.com/office/drawing/2014/main" xmlns="" id="{7F9DE350-AF7A-EE90-C8F7-C0636107A6B9}"/>
              </a:ext>
            </a:extLst>
          </p:cNvPr>
          <p:cNvSpPr/>
          <p:nvPr/>
        </p:nvSpPr>
        <p:spPr>
          <a:xfrm>
            <a:off x="808233" y="5408080"/>
            <a:ext cx="2038386" cy="501649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Прямоугольник: скругленные углы 54">
            <a:hlinkClick r:id="rId4"/>
            <a:extLst>
              <a:ext uri="{FF2B5EF4-FFF2-40B4-BE49-F238E27FC236}">
                <a16:creationId xmlns:a16="http://schemas.microsoft.com/office/drawing/2014/main" xmlns="" id="{F0D0E3B6-237E-55C2-EB21-08EDE5928130}"/>
              </a:ext>
            </a:extLst>
          </p:cNvPr>
          <p:cNvSpPr/>
          <p:nvPr/>
        </p:nvSpPr>
        <p:spPr>
          <a:xfrm>
            <a:off x="6507321" y="5416548"/>
            <a:ext cx="2038386" cy="501649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6" name="Прямоугольник: скругленные углы 55">
            <a:hlinkClick r:id="rId5"/>
            <a:extLst>
              <a:ext uri="{FF2B5EF4-FFF2-40B4-BE49-F238E27FC236}">
                <a16:creationId xmlns:a16="http://schemas.microsoft.com/office/drawing/2014/main" xmlns="" id="{5EB24C2F-39E7-1480-1E77-9E2553B7C078}"/>
              </a:ext>
            </a:extLst>
          </p:cNvPr>
          <p:cNvSpPr/>
          <p:nvPr/>
        </p:nvSpPr>
        <p:spPr>
          <a:xfrm>
            <a:off x="9355366" y="5416548"/>
            <a:ext cx="2038386" cy="501649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2FE9B47D-874E-497E-A5B9-D094C573602D}"/>
              </a:ext>
            </a:extLst>
          </p:cNvPr>
          <p:cNvSpPr txBox="1"/>
          <p:nvPr/>
        </p:nvSpPr>
        <p:spPr>
          <a:xfrm>
            <a:off x="614552" y="1700527"/>
            <a:ext cx="1102658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Т</a:t>
            </a:r>
            <a:r>
              <a:rPr lang="ru-RU" sz="2400" b="1" dirty="0" smtClean="0">
                <a:solidFill>
                  <a:schemeClr val="bg1"/>
                </a:solidFill>
              </a:rPr>
              <a:t>радиционные </a:t>
            </a:r>
            <a:r>
              <a:rPr lang="ru-RU" sz="2400" b="1" dirty="0">
                <a:solidFill>
                  <a:schemeClr val="bg1"/>
                </a:solidFill>
              </a:rPr>
              <a:t>личные визиты от Деда </a:t>
            </a:r>
            <a:r>
              <a:rPr lang="ru-RU" sz="2400" b="1" dirty="0" smtClean="0">
                <a:solidFill>
                  <a:schemeClr val="bg1"/>
                </a:solidFill>
              </a:rPr>
              <a:t>Мороза </a:t>
            </a:r>
            <a:r>
              <a:rPr lang="ru-RU" sz="2400" b="1" dirty="0">
                <a:solidFill>
                  <a:schemeClr val="bg1"/>
                </a:solidFill>
              </a:rPr>
              <a:t>и видео-открытки от Деда Мороза, которые можно скачать с сайта, добавив туда имена и фото детей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/>
            </a:r>
            <a:br>
              <a:rPr lang="ru-RU" sz="2400" b="1" dirty="0">
                <a:solidFill>
                  <a:schemeClr val="bg1"/>
                </a:solidFill>
              </a:rPr>
            </a:b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CB90686E-6C4D-4BD9-B59B-D762C89DC531}"/>
              </a:ext>
            </a:extLst>
          </p:cNvPr>
          <p:cNvSpPr txBox="1"/>
          <p:nvPr/>
        </p:nvSpPr>
        <p:spPr>
          <a:xfrm>
            <a:off x="1696179" y="285578"/>
            <a:ext cx="96222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НАШИ </a:t>
            </a:r>
            <a:r>
              <a:rPr lang="ru-RU" sz="60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КОНКУРЕНТЫ</a:t>
            </a:r>
            <a:endParaRPr lang="ru-RU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38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2FE9B47D-874E-497E-A5B9-D094C573602D}"/>
              </a:ext>
            </a:extLst>
          </p:cNvPr>
          <p:cNvSpPr txBox="1"/>
          <p:nvPr/>
        </p:nvSpPr>
        <p:spPr>
          <a:xfrm>
            <a:off x="717420" y="1671006"/>
            <a:ext cx="54786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радиционных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личных визитов  Деда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Мороза: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B39F19CA-314A-409F-B9F5-1F2723CF1049}"/>
              </a:ext>
            </a:extLst>
          </p:cNvPr>
          <p:cNvSpPr txBox="1"/>
          <p:nvPr/>
        </p:nvSpPr>
        <p:spPr>
          <a:xfrm>
            <a:off x="6980338" y="1671006"/>
            <a:ext cx="50296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идео-открыток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Деда Мороза: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CB90686E-6C4D-4BD9-B59B-D762C89DC531}"/>
              </a:ext>
            </a:extLst>
          </p:cNvPr>
          <p:cNvSpPr txBox="1"/>
          <p:nvPr/>
        </p:nvSpPr>
        <p:spPr>
          <a:xfrm>
            <a:off x="2469632" y="285578"/>
            <a:ext cx="96222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ЧЕМ МЫ ЛУЧШЕ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C122517D-01A2-43E7-BFC0-6141B1315194}"/>
              </a:ext>
            </a:extLst>
          </p:cNvPr>
          <p:cNvSpPr txBox="1"/>
          <p:nvPr/>
        </p:nvSpPr>
        <p:spPr>
          <a:xfrm>
            <a:off x="6639851" y="2653155"/>
            <a:ext cx="5138165" cy="3681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Ребенок насладится живым общением с </a:t>
            </a:r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Дедом Морозом</a:t>
            </a:r>
            <a:endParaRPr lang="ru-RU" sz="20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Мы всегда занимаем детей играми, </a:t>
            </a:r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загадками,  песнями и стихами</a:t>
            </a:r>
            <a:endParaRPr lang="ru-RU" sz="20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Дед Мороз может передать ребенку все, о чем </a:t>
            </a:r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попросят его родители</a:t>
            </a:r>
            <a:endParaRPr lang="ru-RU" sz="20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Дед Мороз может распечатать письмо от ребенка, которое должен был получить, и покажет его при </a:t>
            </a:r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личной встрече </a:t>
            </a:r>
            <a:r>
              <a:rPr lang="ru-RU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через видео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Доступные цены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0C5F958F-1FBF-4881-957E-807AEAA6BF56}"/>
              </a:ext>
            </a:extLst>
          </p:cNvPr>
          <p:cNvSpPr txBox="1"/>
          <p:nvPr/>
        </p:nvSpPr>
        <p:spPr>
          <a:xfrm>
            <a:off x="362576" y="2653155"/>
            <a:ext cx="5609017" cy="371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Мы не связаны с длительным ожиданием </a:t>
            </a:r>
            <a:endParaRPr lang="ru-RU" sz="1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Мы </a:t>
            </a:r>
            <a:r>
              <a:rPr lang="ru-RU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экономим время родителей</a:t>
            </a:r>
            <a:endParaRPr lang="ru-RU" sz="1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Мы намного выгоднее и </a:t>
            </a:r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дешевле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Мы </a:t>
            </a:r>
            <a:r>
              <a:rPr lang="ru-RU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позвоним по видео в любую страну</a:t>
            </a:r>
            <a:endParaRPr lang="ru-RU" sz="1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Мы свяжемся по видео в любом удобном мессенджере </a:t>
            </a:r>
            <a:endParaRPr lang="ru-RU" sz="1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Удобно при болезни или других причинах – не нужно отменять встречу</a:t>
            </a:r>
            <a:endParaRPr lang="ru-RU" sz="1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Большинству детей будет комфортней общаться в онлайн-режиме</a:t>
            </a:r>
            <a:endParaRPr lang="ru-RU" sz="1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78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Группа 111">
            <a:extLst>
              <a:ext uri="{FF2B5EF4-FFF2-40B4-BE49-F238E27FC236}">
                <a16:creationId xmlns:a16="http://schemas.microsoft.com/office/drawing/2014/main" xmlns="" id="{CA8063DB-2F9E-1214-57A0-6B6B6B271533}"/>
              </a:ext>
            </a:extLst>
          </p:cNvPr>
          <p:cNvGrpSpPr/>
          <p:nvPr/>
        </p:nvGrpSpPr>
        <p:grpSpPr>
          <a:xfrm>
            <a:off x="1310729" y="2651500"/>
            <a:ext cx="3976888" cy="1015663"/>
            <a:chOff x="1717127" y="2651500"/>
            <a:chExt cx="3976888" cy="101566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xmlns="" id="{6D8A2DFD-95C2-B0C1-1BCE-F7B1FC5C54AD}"/>
                </a:ext>
              </a:extLst>
            </p:cNvPr>
            <p:cNvSpPr txBox="1"/>
            <p:nvPr/>
          </p:nvSpPr>
          <p:spPr>
            <a:xfrm>
              <a:off x="1717127" y="2651500"/>
              <a:ext cx="397688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Больше 14,5 миллионов детей проживают в России в возрасте до 6 лет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xmlns="" id="{2DA2B9BE-3502-3074-920F-DDC767800DC0}"/>
                </a:ext>
              </a:extLst>
            </p:cNvPr>
            <p:cNvSpPr txBox="1"/>
            <p:nvPr/>
          </p:nvSpPr>
          <p:spPr>
            <a:xfrm>
              <a:off x="1717128" y="3275647"/>
              <a:ext cx="3142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lvl="0">
                <a:lnSpc>
                  <a:spcPct val="90000"/>
                </a:lnSpc>
                <a:defRPr sz="1400">
                  <a:solidFill>
                    <a:srgbClr val="AAAAAA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defRPr>
              </a:lvl1pPr>
            </a:lstStyle>
            <a:p>
              <a:endPara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394F0AB8-0AA0-58D1-C3E4-AE0A88B2832F}"/>
              </a:ext>
            </a:extLst>
          </p:cNvPr>
          <p:cNvSpPr txBox="1"/>
          <p:nvPr/>
        </p:nvSpPr>
        <p:spPr>
          <a:xfrm>
            <a:off x="6792088" y="2651500"/>
            <a:ext cx="47843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Независимость бизнеса от внешних факторов (войны, эпидемии, кризисы)</a:t>
            </a:r>
          </a:p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grpSp>
        <p:nvGrpSpPr>
          <p:cNvPr id="114" name="Группа 113">
            <a:extLst>
              <a:ext uri="{FF2B5EF4-FFF2-40B4-BE49-F238E27FC236}">
                <a16:creationId xmlns:a16="http://schemas.microsoft.com/office/drawing/2014/main" xmlns="" id="{0E139D02-B4B4-87FB-EBE0-12B306099BD7}"/>
              </a:ext>
            </a:extLst>
          </p:cNvPr>
          <p:cNvGrpSpPr/>
          <p:nvPr/>
        </p:nvGrpSpPr>
        <p:grpSpPr>
          <a:xfrm>
            <a:off x="1310729" y="3903617"/>
            <a:ext cx="11053549" cy="1015663"/>
            <a:chOff x="1717127" y="3796758"/>
            <a:chExt cx="11053549" cy="101566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BA83678D-F648-8253-CD80-2AD8D92E8626}"/>
                </a:ext>
              </a:extLst>
            </p:cNvPr>
            <p:cNvSpPr txBox="1"/>
            <p:nvPr/>
          </p:nvSpPr>
          <p:spPr>
            <a:xfrm>
              <a:off x="1717127" y="3935258"/>
              <a:ext cx="40901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Растущий рынок позволяет забыть о потерях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xmlns="" id="{803259F0-B470-7699-6610-F00D92B62A6C}"/>
                </a:ext>
              </a:extLst>
            </p:cNvPr>
            <p:cNvSpPr txBox="1"/>
            <p:nvPr/>
          </p:nvSpPr>
          <p:spPr>
            <a:xfrm>
              <a:off x="7197527" y="3796758"/>
              <a:ext cx="557314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 большое количество  </a:t>
              </a:r>
            </a:p>
            <a:p>
              <a:r>
                <a:rPr lang="ru-R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конкурентов: есть шанс быть </a:t>
              </a:r>
            </a:p>
            <a:p>
              <a:r>
                <a:rPr lang="ru-R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первыми среди конкурентов</a:t>
              </a:r>
            </a:p>
          </p:txBody>
        </p:sp>
      </p:grpSp>
      <p:grpSp>
        <p:nvGrpSpPr>
          <p:cNvPr id="115" name="Группа 114">
            <a:extLst>
              <a:ext uri="{FF2B5EF4-FFF2-40B4-BE49-F238E27FC236}">
                <a16:creationId xmlns:a16="http://schemas.microsoft.com/office/drawing/2014/main" xmlns="" id="{A6076AB1-1612-247B-2D09-6726460A6D23}"/>
              </a:ext>
            </a:extLst>
          </p:cNvPr>
          <p:cNvGrpSpPr/>
          <p:nvPr/>
        </p:nvGrpSpPr>
        <p:grpSpPr>
          <a:xfrm>
            <a:off x="1310729" y="5155734"/>
            <a:ext cx="10417445" cy="1323439"/>
            <a:chOff x="1717127" y="5155734"/>
            <a:chExt cx="10417445" cy="1323439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xmlns="" id="{FFB7FE5F-5E50-7F71-C9E8-626C77ACD9DC}"/>
                </a:ext>
              </a:extLst>
            </p:cNvPr>
            <p:cNvSpPr txBox="1"/>
            <p:nvPr/>
          </p:nvSpPr>
          <p:spPr>
            <a:xfrm>
              <a:off x="1717127" y="5189809"/>
              <a:ext cx="397688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Хорошая прибыль: окупаемость от полугода до полутора лет 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xmlns="" id="{F011FDA6-1696-2BD0-0C82-DA50D2C38688}"/>
                </a:ext>
              </a:extLst>
            </p:cNvPr>
            <p:cNvSpPr txBox="1"/>
            <p:nvPr/>
          </p:nvSpPr>
          <p:spPr>
            <a:xfrm>
              <a:off x="7197528" y="5155734"/>
              <a:ext cx="493704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Российский рынок в этой сфере имеет бюджет размером</a:t>
              </a:r>
            </a:p>
            <a:p>
              <a:r>
                <a:rPr lang="ru-R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 миллиардов рублей</a:t>
              </a:r>
            </a:p>
            <a:p>
              <a:r>
                <a:rPr lang="ru-R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1050A3A6-F5F0-4BA1-ABE6-976E268F9FD1}"/>
              </a:ext>
            </a:extLst>
          </p:cNvPr>
          <p:cNvSpPr txBox="1"/>
          <p:nvPr/>
        </p:nvSpPr>
        <p:spPr>
          <a:xfrm>
            <a:off x="378239" y="423881"/>
            <a:ext cx="1182094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ПОЧЕМУ ВАМ СЛЕДУЕТ ОБРАТИТЬ ВНИМАНИЕ НА </a:t>
            </a:r>
            <a:r>
              <a:rPr lang="ru-RU" sz="5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НАС</a:t>
            </a: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601244" y="5189809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601243" y="4061675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601244" y="2715794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6029173" y="5189809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6028214" y="3914312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6029173" y="2715795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73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70F63DF-0B1F-4F60-A14B-51ABFFF75038}"/>
              </a:ext>
            </a:extLst>
          </p:cNvPr>
          <p:cNvSpPr txBox="1"/>
          <p:nvPr/>
        </p:nvSpPr>
        <p:spPr>
          <a:xfrm>
            <a:off x="-103811" y="1753821"/>
            <a:ext cx="1212573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7200" dirty="0" smtClean="0">
                <a:solidFill>
                  <a:schemeClr val="tx2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5 </a:t>
            </a:r>
            <a:r>
              <a:rPr lang="ru-RU" sz="7200" dirty="0">
                <a:solidFill>
                  <a:schemeClr val="tx2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МИЛЛИОНОВ </a:t>
            </a:r>
            <a:r>
              <a:rPr lang="ru-RU" sz="7200" dirty="0" smtClean="0">
                <a:solidFill>
                  <a:schemeClr val="tx2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– ТРЕБУЕМАЯ ИНВЕСТИЦИЯ</a:t>
            </a:r>
            <a:endParaRPr lang="ru-RU" sz="7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46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1EE66514-9002-F9A6-9BF0-3E3BB8D1DFED}"/>
              </a:ext>
            </a:extLst>
          </p:cNvPr>
          <p:cNvSpPr txBox="1"/>
          <p:nvPr/>
        </p:nvSpPr>
        <p:spPr>
          <a:xfrm>
            <a:off x="7392915" y="2645049"/>
            <a:ext cx="6440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юр.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лица</a:t>
            </a:r>
          </a:p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(сентябрь 2023)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B733F3B4-7335-1462-C048-0C8EA2C12579}"/>
              </a:ext>
            </a:extLst>
          </p:cNvPr>
          <p:cNvSpPr txBox="1"/>
          <p:nvPr/>
        </p:nvSpPr>
        <p:spPr>
          <a:xfrm>
            <a:off x="2198688" y="2657727"/>
            <a:ext cx="40433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сайта</a:t>
            </a:r>
          </a:p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(сентябрь 2023)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2532928E-4B1F-4312-176B-203BDEC6DB2C}"/>
              </a:ext>
            </a:extLst>
          </p:cNvPr>
          <p:cNvSpPr txBox="1"/>
          <p:nvPr/>
        </p:nvSpPr>
        <p:spPr>
          <a:xfrm>
            <a:off x="232445" y="4198945"/>
            <a:ext cx="525671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>
                <a:solidFill>
                  <a:srgbClr val="3D3D3D"/>
                </a:solidFill>
                <a:latin typeface="Montserrat SemiBold" pitchFamily="2" charset="-52"/>
              </a:defRPr>
            </a:lvl1pPr>
          </a:lstStyle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Оформление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сетей</a:t>
            </a:r>
          </a:p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(сентябрь 2023)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A3B8206E-6585-07E3-2EB1-5F5D98C8CDB0}"/>
              </a:ext>
            </a:extLst>
          </p:cNvPr>
          <p:cNvSpPr txBox="1"/>
          <p:nvPr/>
        </p:nvSpPr>
        <p:spPr>
          <a:xfrm>
            <a:off x="5116909" y="4196568"/>
            <a:ext cx="6930355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>
                <a:solidFill>
                  <a:srgbClr val="3D3D3D"/>
                </a:solidFill>
                <a:latin typeface="Montserrat SemiBold" pitchFamily="2" charset="-52"/>
              </a:defRPr>
            </a:lvl1pPr>
          </a:lstStyle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</a:t>
            </a:r>
            <a:b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рекламы</a:t>
            </a:r>
            <a:b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(сентябрь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2023)</a:t>
            </a:r>
          </a:p>
          <a:p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B57ED119-7070-2506-8065-6D57D854C1D7}"/>
              </a:ext>
            </a:extLst>
          </p:cNvPr>
          <p:cNvSpPr txBox="1"/>
          <p:nvPr/>
        </p:nvSpPr>
        <p:spPr>
          <a:xfrm>
            <a:off x="9225887" y="4201323"/>
            <a:ext cx="5033155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Закуп декораций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костюмов</a:t>
            </a:r>
          </a:p>
          <a:p>
            <a:pPr>
              <a:lnSpc>
                <a:spcPct val="80000"/>
              </a:lnSpc>
            </a:pP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(октябрь 2023)</a:t>
            </a:r>
            <a:b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0613C8C9-E203-4265-ABED-DBBE719967CF}"/>
              </a:ext>
            </a:extLst>
          </p:cNvPr>
          <p:cNvSpPr txBox="1"/>
          <p:nvPr/>
        </p:nvSpPr>
        <p:spPr>
          <a:xfrm>
            <a:off x="1832675" y="676492"/>
            <a:ext cx="97832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ДОРОЖНАЯ КАРТА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11098665" y="3526757"/>
            <a:ext cx="517255" cy="489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622300" y="3476047"/>
            <a:ext cx="517255" cy="489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3184141" y="3488724"/>
            <a:ext cx="517255" cy="489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8323460" y="3476046"/>
            <a:ext cx="517255" cy="489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5724795" y="3504298"/>
            <a:ext cx="517255" cy="489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22300" y="3721010"/>
            <a:ext cx="10833100" cy="253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143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1EE66514-9002-F9A6-9BF0-3E3BB8D1DFED}"/>
              </a:ext>
            </a:extLst>
          </p:cNvPr>
          <p:cNvSpPr txBox="1"/>
          <p:nvPr/>
        </p:nvSpPr>
        <p:spPr>
          <a:xfrm>
            <a:off x="7392914" y="2275717"/>
            <a:ext cx="64405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Прием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обработка заявок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(декабрь 2023)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B733F3B4-7335-1462-C048-0C8EA2C12579}"/>
              </a:ext>
            </a:extLst>
          </p:cNvPr>
          <p:cNvSpPr txBox="1"/>
          <p:nvPr/>
        </p:nvSpPr>
        <p:spPr>
          <a:xfrm>
            <a:off x="2198688" y="2288395"/>
            <a:ext cx="40433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Найм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обучение сотрудников</a:t>
            </a:r>
          </a:p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(ноябрь 2023)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2532928E-4B1F-4312-176B-203BDEC6DB2C}"/>
              </a:ext>
            </a:extLst>
          </p:cNvPr>
          <p:cNvSpPr txBox="1"/>
          <p:nvPr/>
        </p:nvSpPr>
        <p:spPr>
          <a:xfrm>
            <a:off x="4956845" y="4201323"/>
            <a:ext cx="525671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>
                <a:solidFill>
                  <a:srgbClr val="3D3D3D"/>
                </a:solidFill>
                <a:latin typeface="Montserrat SemiBold" pitchFamily="2" charset="-52"/>
              </a:defRPr>
            </a:lvl1pPr>
          </a:lstStyle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Рекламная </a:t>
            </a:r>
            <a:endParaRPr lang="ru-RU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компания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(декабрь 2023)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A3B8206E-6585-07E3-2EB1-5F5D98C8CDB0}"/>
              </a:ext>
            </a:extLst>
          </p:cNvPr>
          <p:cNvSpPr txBox="1"/>
          <p:nvPr/>
        </p:nvSpPr>
        <p:spPr>
          <a:xfrm>
            <a:off x="236218" y="4201323"/>
            <a:ext cx="6930355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>
                <a:solidFill>
                  <a:srgbClr val="3D3D3D"/>
                </a:solidFill>
                <a:latin typeface="Montserrat SemiBold" pitchFamily="2" charset="-52"/>
              </a:defRPr>
            </a:lvl1pPr>
          </a:lstStyle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Подключение </a:t>
            </a:r>
          </a:p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телефонии и СРМ</a:t>
            </a:r>
          </a:p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(ноябрь 2023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B57ED119-7070-2506-8065-6D57D854C1D7}"/>
              </a:ext>
            </a:extLst>
          </p:cNvPr>
          <p:cNvSpPr txBox="1"/>
          <p:nvPr/>
        </p:nvSpPr>
        <p:spPr>
          <a:xfrm>
            <a:off x="9225887" y="4201323"/>
            <a:ext cx="50331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Выполнение </a:t>
            </a:r>
            <a:endParaRPr lang="ru-RU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звонков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(декабрь 2023)</a:t>
            </a:r>
          </a:p>
          <a:p>
            <a:pPr>
              <a:lnSpc>
                <a:spcPct val="80000"/>
              </a:lnSpc>
            </a:pP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0613C8C9-E203-4265-ABED-DBBE719967CF}"/>
              </a:ext>
            </a:extLst>
          </p:cNvPr>
          <p:cNvSpPr txBox="1"/>
          <p:nvPr/>
        </p:nvSpPr>
        <p:spPr>
          <a:xfrm>
            <a:off x="1832675" y="676492"/>
            <a:ext cx="97832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ДОРОЖНАЯ КАРТА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11098665" y="3526757"/>
            <a:ext cx="517255" cy="489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622300" y="3476047"/>
            <a:ext cx="517255" cy="489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3184141" y="3488724"/>
            <a:ext cx="517255" cy="489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8323460" y="3476046"/>
            <a:ext cx="517255" cy="489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5724795" y="3504298"/>
            <a:ext cx="517255" cy="489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22300" y="3721010"/>
            <a:ext cx="10833100" cy="253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324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Группа 73">
            <a:extLst>
              <a:ext uri="{FF2B5EF4-FFF2-40B4-BE49-F238E27FC236}">
                <a16:creationId xmlns:a16="http://schemas.microsoft.com/office/drawing/2014/main" xmlns="" id="{8579B89B-30C8-B567-1F85-4776C7650887}"/>
              </a:ext>
            </a:extLst>
          </p:cNvPr>
          <p:cNvGrpSpPr/>
          <p:nvPr/>
        </p:nvGrpSpPr>
        <p:grpSpPr>
          <a:xfrm>
            <a:off x="615506" y="2247749"/>
            <a:ext cx="5251893" cy="1240339"/>
            <a:chOff x="5753231" y="5093318"/>
            <a:chExt cx="5251893" cy="124033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xmlns="" id="{DE517246-1879-BDBF-EDE4-96E4C7F6BD0B}"/>
                </a:ext>
              </a:extLst>
            </p:cNvPr>
            <p:cNvSpPr txBox="1"/>
            <p:nvPr/>
          </p:nvSpPr>
          <p:spPr>
            <a:xfrm>
              <a:off x="5753231" y="5093318"/>
              <a:ext cx="1890360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lvl="0">
                <a:lnSpc>
                  <a:spcPct val="90000"/>
                </a:lnSpc>
                <a:defRPr sz="1200">
                  <a:solidFill>
                    <a:srgbClr val="AAAAAA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defRPr>
              </a:lvl1pPr>
            </a:lstStyle>
            <a:p>
              <a:pPr algn="ctr"/>
              <a:endParaRPr lang="ru-RU" sz="1400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xmlns="" id="{DB41414D-A89B-06AA-576C-640090355598}"/>
                </a:ext>
              </a:extLst>
            </p:cNvPr>
            <p:cNvSpPr txBox="1"/>
            <p:nvPr/>
          </p:nvSpPr>
          <p:spPr>
            <a:xfrm>
              <a:off x="6422903" y="5379550"/>
              <a:ext cx="458222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Видеозвонки от других героев и персонажей</a:t>
              </a:r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D47B6AD5-096E-08DD-64CF-19DDDF2F9551}"/>
              </a:ext>
            </a:extLst>
          </p:cNvPr>
          <p:cNvSpPr txBox="1"/>
          <p:nvPr/>
        </p:nvSpPr>
        <p:spPr>
          <a:xfrm>
            <a:off x="1285178" y="3741502"/>
            <a:ext cx="42901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Видеозвонки на Дни Рождения и другие праздники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913D9831-CE43-4CD4-9AEC-94BA8B345846}"/>
              </a:ext>
            </a:extLst>
          </p:cNvPr>
          <p:cNvSpPr txBox="1"/>
          <p:nvPr/>
        </p:nvSpPr>
        <p:spPr>
          <a:xfrm>
            <a:off x="615506" y="377207"/>
            <a:ext cx="1103968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ПУТИ ДАЛЬНЕЙШЕГО </a:t>
            </a:r>
            <a:r>
              <a:rPr lang="ru-RU" sz="60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РАЗВИТИЯ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85178" y="5377683"/>
            <a:ext cx="47425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видеозвонков в других странах 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552005" y="5504963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577406" y="2609327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54419517-E4F6-4B19-1311-C34D68DC38D9}"/>
              </a:ext>
            </a:extLst>
          </p:cNvPr>
          <p:cNvSpPr/>
          <p:nvPr/>
        </p:nvSpPr>
        <p:spPr>
          <a:xfrm>
            <a:off x="582208" y="3878282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112" y="2434695"/>
            <a:ext cx="5380076" cy="3586717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22485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xmlns="" id="{06097C0C-162E-3A5B-FD91-EDF5AC66FCD4}"/>
              </a:ext>
            </a:extLst>
          </p:cNvPr>
          <p:cNvSpPr/>
          <p:nvPr/>
        </p:nvSpPr>
        <p:spPr>
          <a:xfrm>
            <a:off x="5601425" y="-10058400"/>
            <a:ext cx="1921947" cy="254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xmlns="" id="{8BB92941-D342-36FA-5978-30AF7B19EEF9}"/>
              </a:ext>
            </a:extLst>
          </p:cNvPr>
          <p:cNvSpPr/>
          <p:nvPr/>
        </p:nvSpPr>
        <p:spPr>
          <a:xfrm>
            <a:off x="5601425" y="14833600"/>
            <a:ext cx="1921947" cy="254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CADBFF37-AC72-BB5C-3C1D-A5FD474866DA}"/>
              </a:ext>
            </a:extLst>
          </p:cNvPr>
          <p:cNvSpPr txBox="1"/>
          <p:nvPr/>
        </p:nvSpPr>
        <p:spPr>
          <a:xfrm>
            <a:off x="472413" y="6094860"/>
            <a:ext cx="4538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b89097451864@yandex.ru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AC50C091-F45C-166E-1D20-CEDB10C6710E}"/>
              </a:ext>
            </a:extLst>
          </p:cNvPr>
          <p:cNvSpPr txBox="1"/>
          <p:nvPr/>
        </p:nvSpPr>
        <p:spPr>
          <a:xfrm>
            <a:off x="472413" y="5325926"/>
            <a:ext cx="45385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Степан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Баймаков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(909) 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745-18-64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06EF481-8856-4FEC-A22B-58CE5A4C5DE0}"/>
              </a:ext>
            </a:extLst>
          </p:cNvPr>
          <p:cNvSpPr txBox="1"/>
          <p:nvPr/>
        </p:nvSpPr>
        <p:spPr>
          <a:xfrm>
            <a:off x="2919480" y="1725328"/>
            <a:ext cx="781202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0" dirty="0" smtClean="0">
                <a:solidFill>
                  <a:schemeClr val="tx2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19149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2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11835</TotalTime>
  <Words>612</Words>
  <Application>Microsoft Office PowerPoint</Application>
  <PresentationFormat>Произвольный</PresentationFormat>
  <Paragraphs>146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</vt:lpstr>
      <vt:lpstr>Segoe UI Black</vt:lpstr>
      <vt:lpstr>Symbol</vt:lpstr>
      <vt:lpstr>Wingdings</vt:lpstr>
      <vt:lpstr>Times New Roman</vt:lpstr>
      <vt:lpstr>Calibri</vt:lpstr>
      <vt:lpstr>Montserrat</vt:lpstr>
      <vt:lpstr>Montserrat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Тимур Валиев</dc:creator>
  <cp:lastModifiedBy>Пользователь Windows</cp:lastModifiedBy>
  <cp:revision>103</cp:revision>
  <dcterms:created xsi:type="dcterms:W3CDTF">2023-06-28T18:38:54Z</dcterms:created>
  <dcterms:modified xsi:type="dcterms:W3CDTF">2023-08-10T18:35:47Z</dcterms:modified>
</cp:coreProperties>
</file>