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9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7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08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0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01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536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22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30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04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26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7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8F6BF-A523-40FB-A0F7-E0C5E4B5404E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68053-88B8-460F-8721-917A537FD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1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hermonuclear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eugene-53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8532" y="1288197"/>
            <a:ext cx="9390743" cy="197210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ТЕРМОЯДЕРНАЯ ЭНЕРГЕТИКА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2510" y="2881602"/>
            <a:ext cx="11443854" cy="1655762"/>
          </a:xfrm>
        </p:spPr>
        <p:txBody>
          <a:bodyPr>
            <a:normAutofit fontScale="47500" lnSpcReduction="20000"/>
          </a:bodyPr>
          <a:lstStyle/>
          <a:p>
            <a:endParaRPr lang="ru-RU" sz="2800" dirty="0" smtClean="0">
              <a:solidFill>
                <a:schemeClr val="accent6"/>
              </a:solidFill>
            </a:endParaRPr>
          </a:p>
          <a:p>
            <a:r>
              <a:rPr lang="ru-RU" sz="65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Новая, дешёвая, безопасная и экологически-чистая</a:t>
            </a:r>
          </a:p>
          <a:p>
            <a:r>
              <a:rPr lang="ru-RU" sz="65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мировая энергетика, освоение ресурсов Солнечной системы.</a:t>
            </a:r>
          </a:p>
          <a:p>
            <a:r>
              <a:rPr lang="ru-RU" sz="65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Провозглашение мирового права РАЗУМА на существование.</a:t>
            </a:r>
          </a:p>
          <a:p>
            <a:endParaRPr lang="ru-RU" sz="65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3382" y="5195454"/>
            <a:ext cx="8458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 и РАЗУМ - это всё !!!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437" y="457200"/>
            <a:ext cx="11046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ИННОВАЦИОННЫЙ  МЕГАПРОЕКТ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22778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3" y="0"/>
            <a:ext cx="12087497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проекта, проблема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345" y="1299152"/>
            <a:ext cx="10515600" cy="469986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Человечество на себе ощущает глобальные проблемы, которые происходят в мире – глобальное потепление, финансовые кризисы, техногенные катастрофы, истощение ископаемых ресурсов планеты Земля.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Всему виной дороговизна и опасность экологически грязной энергии, а так же невозможность широкого освоения космических ресурсов Солнечной системы и человеческое невежество, которое исправимо только всеобщим образованием.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Децентрализацию энергоснабжения в военное </a:t>
            </a:r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невозможно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переоценить.</a:t>
            </a:r>
          </a:p>
        </p:txBody>
      </p:sp>
    </p:spTree>
    <p:extLst>
      <p:ext uri="{BB962C8B-B14F-4D97-AF65-F5344CB8AC3E}">
        <p14:creationId xmlns:p14="http://schemas.microsoft.com/office/powerpoint/2010/main" val="30336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проекта, цели и задачи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0344"/>
            <a:ext cx="10515600" cy="506661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 в том, чтобы обеспечить Человечество дешёвой, безопасной, надёжной и экологически-чистой энергией, а так же обеспечить Человечеству свободный выход в Космос в пределах Солнечной системы, а в перспективе – и Галактики.</a:t>
            </a: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Провозглашение права РАЗУМА на существование и развитие, как базового для существования Человечества.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51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61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проекта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2" y="1202169"/>
            <a:ext cx="11393714" cy="4850947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основан на сделанном в 2000 году большом научном открытии «Внешнее магнитное поле тороидальных структур с полоидальным током», которое позволяет создать давно ожидаемые энергетиками и экологами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безопасные, компактные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дешёвые, экономичные («сжигается» вода) и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экологически-чистые термоядерный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 и термоядерный ракетный двигатель для освоения Солнечной системы (подробности на сайте проекта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гамма-лазер и гравитационный лазер.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установка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специалистов)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9148"/>
            <a:ext cx="2572657" cy="4711952"/>
          </a:xfrm>
        </p:spPr>
      </p:pic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3889829" y="1825625"/>
            <a:ext cx="7463971" cy="435133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 создана конфигурация магнитного поля такая, что его напряжённость нарастает по направлению из центра кривизны силовых линий (</a:t>
            </a:r>
            <a:r>
              <a:rPr lang="el-GR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что необходимо для удержания сверхвысокотемпературной (термоядерной) плазмы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7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проекта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этап, создание и исследование опытного образца магнитной ловушки – 1 год</a:t>
            </a:r>
          </a:p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этап, разработка технологии термоядерного реактора и термоядерного ракетного двигателя – 2 года</a:t>
            </a:r>
          </a:p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этап, выход на проектную мощность и продвижение продукта на рынок – 1 год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3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866120" cy="43513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и испытание опытного образца.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патентование промышленных устройств.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глобальной компании.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патентов, лицензий.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этапе будут использоваться человеческие пороки (жадность, зависть) для их дальнейшего искоренения.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инвесторы получат 100% на вложенный капитал (до </a:t>
            </a:r>
            <a:r>
              <a:rPr lang="ru-RU" alt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€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миллиардов). В дальнейшем от каждого по способностям и каждому по труду (развивайте способности своего РАЗУМА).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Ресурсы, бюджет проекта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требует для начала реализации 300,000,000 ₽.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средств нет.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риск в проекте – это моё здоровье, которое психушка отнимает с ужасающей быстротой (мне 70 лет). В случае моей скоропостижной и внезапной смерти все остальные риски, как и сам проект, обращаются в ноль – человека нет, а проблемы остались.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что, господа инвесторы – поторапливайтесь думать и торопите своих экспертов.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5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проекта, конкуренты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845800" cy="4351338"/>
          </a:xfrm>
        </p:spPr>
        <p:txBody>
          <a:bodyPr>
            <a:normAutofit fontScale="92500"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эффекта подтверждено на 100%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успеха проекта более 80%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 – все производители энергии традиционными способами (гидро и ветроэнергетика, углеводородное сырьё, опасная атомная энергетика).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проекта - д</a:t>
            </a:r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ешевизна, безопасность, легкодоступность. Стоимость электроэнергии менее 0.02 €/кВт час(в 3-10 раз дешевле, чем сейчас).</a:t>
            </a:r>
            <a:endParaRPr lang="en-US" altLang="ru-RU" sz="32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тепла менее 5 €/Гкал.</a:t>
            </a:r>
          </a:p>
          <a:p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9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проекта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каждого энерго-потребителя дешёвой и безопасной энергией.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каждого жителя Земли дешёвым и скоростным авиакосмическим транспортом и домом.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капиталистических производственных отношений. Плановое развитие мировой экономики, обеспеченной стабильной и безопасной энергетикой.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в качестве базового принципа развития Человечества «Права РАЗУМА на существование и развитие».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2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оманда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715171" cy="435133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набирается по мере необходимости.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 команде 5 человек – руководитель-физик-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термоядерщик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физик-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плазменщик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инженер-электрик, производственник, бизнесмен.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354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 за внимание и понимание.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4" y="1825624"/>
            <a:ext cx="2869179" cy="3037601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773713" y="1825625"/>
            <a:ext cx="8257178" cy="3578888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 Евгений Александрович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thermonuclear.narod.ru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eugene-53@mail.ru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@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eugene53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Skype: thermonuclear8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+7 904 606 74 40 (только СМС)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2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633</Words>
  <Application>Microsoft Office PowerPoint</Application>
  <PresentationFormat>Произвольный</PresentationFormat>
  <Paragraphs>55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ГЛОБАЛЬНАЯ ТЕРМОЯДЕРНАЯ ЭНЕРГЕТИКА </vt:lpstr>
      <vt:lpstr>Актуальность проекта, проблема</vt:lpstr>
      <vt:lpstr>Идея проекта, цели и задачи</vt:lpstr>
      <vt:lpstr>Описание проекта</vt:lpstr>
      <vt:lpstr>Лабораторная установка (для специалистов)</vt:lpstr>
      <vt:lpstr>Сроки проекта</vt:lpstr>
      <vt:lpstr>План реализации проекта</vt:lpstr>
      <vt:lpstr>Ресурсы, бюджет проекта</vt:lpstr>
      <vt:lpstr>Риски проекта, конкуренты</vt:lpstr>
      <vt:lpstr>Планируемые результаты проекта</vt:lpstr>
      <vt:lpstr>Команда</vt:lpstr>
      <vt:lpstr>Благодарю вас за внимание и понимание.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 ПРОЕКТ  глобальная термоядерная энергетика</dc:title>
  <dc:creator>Eugene</dc:creator>
  <cp:lastModifiedBy>Eugene</cp:lastModifiedBy>
  <cp:revision>51</cp:revision>
  <dcterms:created xsi:type="dcterms:W3CDTF">2020-02-21T13:25:01Z</dcterms:created>
  <dcterms:modified xsi:type="dcterms:W3CDTF">2023-05-29T07:09:17Z</dcterms:modified>
</cp:coreProperties>
</file>