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62C2E-37EC-11FA-C9E4-4C594F99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917B2A-807A-0183-AC1B-C7B104BAF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73034-6A6A-6172-28DA-07AE4691E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40B74F-E687-743A-75FE-86BE9B36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6279CE-3CDD-4E14-77DA-879F1660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0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43522-FE2A-D8EA-DB37-5E7BB556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9AC3E5-AB8C-B428-0829-94E88D43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097B35-CBED-3C69-F3C0-7E71F50B2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C329A-CDEC-7E78-7430-A8E3B1C3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DEED95-4572-99D3-1C60-6AF84AE9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45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D5BF5-3A4C-E963-EE79-7D11E93B0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595451-8EA0-B4E0-B1F7-68B354968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61C1D4-8353-6DFF-5189-C9B818010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530B6-CBB1-60A3-A846-3F1B288E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59850-8055-59C3-65D7-FA1EC788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32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A00C8-E37F-10DD-A1B1-E4652857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FDE63-C0F2-10D1-5973-84013D6F5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18CBE7-7300-0427-640E-83293E190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94C5CD-92E2-4307-F2E7-8AF80B01A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C8D1E4-C03E-7E8B-E082-2AB9F7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59F69C-B5D7-9AA2-C918-4730B71C1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19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4FD61-99BC-F1E9-5CAE-CF01B8D6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EB3899-D69C-7B97-D83E-3F813A254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2C5ECA-90D5-43F3-329B-2163FF873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16ACF4-D7E2-5E6C-5610-A55224EE6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CDD9F02-A3CE-AD9A-4347-C5235EEAB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57A6E0-D226-55FC-A4FC-77A9EE1A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425DC2-5AEE-171B-984D-F71E8D8D4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8D619F-EFD4-A1B0-F7D6-F1025655C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73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FCB52-1455-383E-0B12-6F2B360C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E95B2-1B00-B356-6D88-7C25BFD0F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419A28-7558-F453-F263-33F4EA92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9B4645-FBB5-46FD-E10D-D6CCE9A32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723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1DEBE8-71A5-AE2F-7D93-F009D114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726E39-2311-0CCE-FC90-DDF6C817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243BC4-C064-2C1D-4183-C3F8B21D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7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E8199-3C67-63A4-3473-91D9DF32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43F3A0-A3E3-7179-7D25-3FA3DA447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C841A7-0C91-365A-F8AF-F1CF635E0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3ADBDA-98E9-FAE2-F96F-D84B4AF5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EC5828-70E3-2309-B0B4-B492ED09B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4C0ADC-0254-6168-C050-1340AED1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35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D719C-EB58-3F2D-AC7D-7D5D0A2F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AA5CC6B-B320-58D2-41FA-21DEE7CF7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8063B7-2048-2ECB-775B-3B2266C12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5FDB58-1285-BF3A-7719-F37787DF0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5C5D9A-9917-8492-F73D-67F35167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83F19B-5CAD-6A81-3933-71AE2DBE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046B15-D88A-BD53-0E50-E86650D5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5D01C9-483B-7CE4-DBF1-52326D0FF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E1C92D-2F46-7482-D583-9CF14C30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E5DF8-AF11-98CF-01E1-DF227044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398DC0-46DB-0FA3-A5FA-7D86CB741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48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C69B60-8FE7-757D-14DF-C29D64F63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50BEFA-CA04-1D3A-7080-AD5418A9C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4089D8-9FED-8060-50B4-0F46F4A5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59FA5D-C539-E3BB-4A5F-9F410440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6E99CA-7695-73D2-262F-6D67D48F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46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3C659-BC6A-2B20-C24E-DF63A1289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32C798-D2A0-1BC2-0E8D-6FFAB1082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2D1227-3B9D-14E9-D33D-D78AD5004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34CCF-EABA-43CD-9A37-FFBEAC781FD3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797DC9-C9D7-E6C3-A20D-5847096A4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0245BE-82DA-4C00-953A-293D6D367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92160-ACCC-490F-8D9E-18A07E2E6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26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ru/app/swap-drop-kids/id1669942779" TargetMode="External"/><Relationship Id="rId2" Type="http://schemas.openxmlformats.org/officeDocument/2006/relationships/hyperlink" Target="https://play.google.com/store/apps/details?id=com.swapanddrop.ap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wapndrop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5864B2-91F1-C8E8-F6E0-590BD7526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US" b="0" i="0" cap="all" dirty="0">
                <a:solidFill>
                  <a:srgbClr val="2984C7"/>
                </a:solidFill>
                <a:effectLst/>
                <a:latin typeface="SFProDisplay-Bold"/>
              </a:rPr>
              <a:t>SWAP&amp;DROP KIDS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90868E-9A55-E78C-358B-BA5E1DFD2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Приложение для обмена детскими вещами</a:t>
            </a:r>
          </a:p>
        </p:txBody>
      </p:sp>
    </p:spTree>
    <p:extLst>
      <p:ext uri="{BB962C8B-B14F-4D97-AF65-F5344CB8AC3E}">
        <p14:creationId xmlns:p14="http://schemas.microsoft.com/office/powerpoint/2010/main" val="419285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A8BB6-692A-634B-FA71-FF0FE9652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182245"/>
            <a:ext cx="10515600" cy="762635"/>
          </a:xfrm>
        </p:spPr>
        <p:txBody>
          <a:bodyPr/>
          <a:lstStyle/>
          <a:p>
            <a:r>
              <a:rPr lang="ru-RU" dirty="0"/>
              <a:t>Обзор приложения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7AE6942-1D1C-AA9D-15E1-740F30DFD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7110" y="1906448"/>
            <a:ext cx="214176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2AB5D6-852B-13AB-CF1B-2359D49E5571}"/>
              </a:ext>
            </a:extLst>
          </p:cNvPr>
          <p:cNvSpPr txBox="1"/>
          <p:nvPr/>
        </p:nvSpPr>
        <p:spPr>
          <a:xfrm>
            <a:off x="259081" y="944880"/>
            <a:ext cx="11496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SWAP&amp;DROP kids – </a:t>
            </a:r>
            <a:r>
              <a:rPr lang="ru-RU" dirty="0"/>
              <a:t>приложение для обмена вещами между родителями</a:t>
            </a:r>
          </a:p>
          <a:p>
            <a:r>
              <a:rPr lang="ru-RU" dirty="0"/>
              <a:t>Обмен производится при помощи системы баллов. Т.е. не вещь на вещь, а вещь на условное количество баллов (свопов </a:t>
            </a:r>
            <a:r>
              <a:rPr lang="en-US" dirty="0"/>
              <a:t>SW)</a:t>
            </a:r>
            <a:endParaRPr lang="ru-RU" dirty="0"/>
          </a:p>
        </p:txBody>
      </p:sp>
      <p:pic>
        <p:nvPicPr>
          <p:cNvPr id="7" name="Swap3">
            <a:hlinkClick r:id="" action="ppaction://media"/>
            <a:extLst>
              <a:ext uri="{FF2B5EF4-FFF2-40B4-BE49-F238E27FC236}">
                <a16:creationId xmlns:a16="http://schemas.microsoft.com/office/drawing/2014/main" id="{3A08798F-C4AC-5146-C7B3-1317D0A669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49697" y="1988184"/>
            <a:ext cx="7445093" cy="418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3EFA6C3-82DC-4131-9929-2523E6FD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7C928-2934-4F98-8FD4-3E833DF33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25" y="609600"/>
            <a:ext cx="5816361" cy="1330839"/>
          </a:xfrm>
        </p:spPr>
        <p:txBody>
          <a:bodyPr>
            <a:normAutofit/>
          </a:bodyPr>
          <a:lstStyle/>
          <a:p>
            <a:r>
              <a:rPr lang="ru-RU" dirty="0"/>
              <a:t>Задачи, которое решает приложение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C9469E-14CA-4358-BABC-CBF836A6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69680" cy="767978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5753" y="6027658"/>
            <a:ext cx="7906247" cy="830343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56BE7A-CBA8-6875-8A5F-4F81ECA8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88" y="1180530"/>
            <a:ext cx="2276497" cy="492215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F32DEE0-83AC-9D0D-27CF-FED6E198B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624" y="2194101"/>
            <a:ext cx="6227279" cy="3908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1) Избавление от ненужных вещей</a:t>
            </a:r>
          </a:p>
          <a:p>
            <a:pPr marL="0" indent="0">
              <a:buNone/>
            </a:pPr>
            <a:r>
              <a:rPr lang="ru-RU" sz="2000" dirty="0"/>
              <a:t>2) Рациональное потребление – вторая жизнь для вещи</a:t>
            </a:r>
          </a:p>
          <a:p>
            <a:pPr marL="0" indent="0">
              <a:buNone/>
            </a:pPr>
            <a:r>
              <a:rPr lang="ru-RU" sz="2000" dirty="0"/>
              <a:t>3) Помощь семьям с низким доходом (возможность отдать бесплатно)</a:t>
            </a:r>
          </a:p>
        </p:txBody>
      </p:sp>
    </p:spTree>
    <p:extLst>
      <p:ext uri="{BB962C8B-B14F-4D97-AF65-F5344CB8AC3E}">
        <p14:creationId xmlns:p14="http://schemas.microsoft.com/office/powerpoint/2010/main" val="185412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A10B7-0C55-9783-8CBB-5CB4A782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18255"/>
            <a:ext cx="10515600" cy="1325563"/>
          </a:xfrm>
        </p:spPr>
        <p:txBody>
          <a:bodyPr/>
          <a:lstStyle/>
          <a:p>
            <a:r>
              <a:rPr lang="ru-RU" dirty="0"/>
              <a:t>ЧТО БЫЛО СДЕЛАНО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23DBB5-F5E1-3BC0-5730-E0A1B94B2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70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ru-RU" dirty="0"/>
              <a:t>Создание </a:t>
            </a:r>
            <a:r>
              <a:rPr lang="en-US" dirty="0"/>
              <a:t>MVP</a:t>
            </a:r>
            <a:r>
              <a:rPr lang="ru-RU" dirty="0"/>
              <a:t> продукта</a:t>
            </a:r>
          </a:p>
          <a:p>
            <a:pPr marL="0" indent="0">
              <a:buNone/>
            </a:pPr>
            <a:endParaRPr lang="ru-RU" dirty="0"/>
          </a:p>
          <a:p>
            <a:pPr marL="0" indent="0" algn="l">
              <a:buNone/>
            </a:pPr>
            <a:r>
              <a:rPr lang="ru-RU" b="0" dirty="0">
                <a:solidFill>
                  <a:srgbClr val="000000"/>
                </a:solidFill>
                <a:effectLst/>
                <a:latin typeface="UICTFontTextStyleBody"/>
              </a:rPr>
              <a:t>Ссылки на скачивание в Google Play и </a:t>
            </a:r>
            <a:r>
              <a:rPr lang="ru-RU" b="0" dirty="0" err="1">
                <a:solidFill>
                  <a:srgbClr val="000000"/>
                </a:solidFill>
                <a:effectLst/>
                <a:latin typeface="UICTFontTextStyleBody"/>
              </a:rPr>
              <a:t>App</a:t>
            </a:r>
            <a:r>
              <a:rPr lang="ru-RU" b="0" dirty="0">
                <a:solidFill>
                  <a:srgbClr val="000000"/>
                </a:solidFill>
                <a:effectLst/>
                <a:latin typeface="UICTFontTextStyleBody"/>
              </a:rPr>
              <a:t> Store</a:t>
            </a:r>
            <a:endParaRPr lang="ru-RU" b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ru-RU" b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ru-RU" b="0" u="sng" dirty="0">
                <a:solidFill>
                  <a:srgbClr val="000000"/>
                </a:solidFill>
                <a:effectLst/>
                <a:latin typeface="UICTFontTextStyleBody"/>
                <a:hlinkClick r:id="rId2"/>
              </a:rPr>
              <a:t>https://play.google.com/store/apps/details?id=com.swapanddrop.app</a:t>
            </a:r>
            <a:endParaRPr lang="ru-RU" b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ru-RU" b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ru-RU" b="0" u="sng" dirty="0">
                <a:solidFill>
                  <a:srgbClr val="000000"/>
                </a:solidFill>
                <a:effectLst/>
                <a:latin typeface="UICTFontTextStyleBody"/>
                <a:hlinkClick r:id="rId3"/>
              </a:rPr>
              <a:t>https://apps.apple.com/ru/app/swap-drop-kids/id1669942779</a:t>
            </a:r>
            <a:endParaRPr lang="ru-RU" b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2) Создание сайта для продвижения продукта в поисковых системах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https://swapndrop.ru/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3) Тестирование на аудитории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21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713688-A112-E8CE-87D9-1267265F3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151765"/>
            <a:ext cx="10515600" cy="772795"/>
          </a:xfrm>
        </p:spPr>
        <p:txBody>
          <a:bodyPr/>
          <a:lstStyle/>
          <a:p>
            <a:r>
              <a:rPr lang="ru-RU" dirty="0"/>
              <a:t>Результаты (</a:t>
            </a:r>
            <a:r>
              <a:rPr lang="en-US" dirty="0"/>
              <a:t>c 01.03-01.10.2023</a:t>
            </a:r>
            <a:r>
              <a:rPr lang="ru-RU" dirty="0"/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875FB1-AF63-46BA-3AE4-12BED3CF4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151765"/>
            <a:ext cx="4338320" cy="30201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0A3A13-0868-C21C-622D-32B94510E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510" y="3101340"/>
            <a:ext cx="3737610" cy="37566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D10B57-D84A-0D31-CC33-AB0F78541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39" y="996434"/>
            <a:ext cx="6858000" cy="4495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1ED03C-9900-CDC7-4913-DE219844CB02}"/>
              </a:ext>
            </a:extLst>
          </p:cNvPr>
          <p:cNvSpPr txBox="1"/>
          <p:nvPr/>
        </p:nvSpPr>
        <p:spPr>
          <a:xfrm>
            <a:off x="161539" y="5564108"/>
            <a:ext cx="7308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603 </a:t>
            </a:r>
            <a:r>
              <a:rPr lang="ru-RU" dirty="0"/>
              <a:t>пользователя разместили объявления через приложение</a:t>
            </a:r>
          </a:p>
          <a:p>
            <a:pPr marL="0" indent="0">
              <a:buNone/>
            </a:pPr>
            <a:r>
              <a:rPr lang="ru-RU" dirty="0"/>
              <a:t>Потрачено 1 200 000 </a:t>
            </a:r>
            <a:r>
              <a:rPr lang="ru-RU" dirty="0" err="1"/>
              <a:t>руб</a:t>
            </a:r>
            <a:r>
              <a:rPr lang="ru-RU" dirty="0"/>
              <a:t> (разработка + реклама)</a:t>
            </a:r>
          </a:p>
        </p:txBody>
      </p:sp>
    </p:spTree>
    <p:extLst>
      <p:ext uri="{BB962C8B-B14F-4D97-AF65-F5344CB8AC3E}">
        <p14:creationId xmlns:p14="http://schemas.microsoft.com/office/powerpoint/2010/main" val="327623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B7A95-4883-140D-CDD7-0FC9F9122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07751"/>
            <a:ext cx="10515600" cy="892175"/>
          </a:xfrm>
        </p:spPr>
        <p:txBody>
          <a:bodyPr/>
          <a:lstStyle/>
          <a:p>
            <a:r>
              <a:rPr lang="ru-RU" dirty="0"/>
              <a:t>Планы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F589A6-CB63-6ADA-F2BA-0AFBC24B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81767"/>
            <a:ext cx="10515600" cy="1521732"/>
          </a:xfrm>
        </p:spPr>
        <p:txBody>
          <a:bodyPr/>
          <a:lstStyle/>
          <a:p>
            <a:r>
              <a:rPr lang="ru-RU" dirty="0"/>
              <a:t>Дальнейшее маркетинговое продвижение продукта</a:t>
            </a:r>
          </a:p>
          <a:p>
            <a:r>
              <a:rPr lang="ru-RU" dirty="0"/>
              <a:t>Доработка функционала при необходимости</a:t>
            </a:r>
          </a:p>
          <a:p>
            <a:r>
              <a:rPr lang="ru-RU" dirty="0"/>
              <a:t>Тестирование на ограниченной территории (Москва)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1163B3-B5C9-0F24-5120-74CBA48D089C}"/>
              </a:ext>
            </a:extLst>
          </p:cNvPr>
          <p:cNvSpPr txBox="1">
            <a:spLocks/>
          </p:cNvSpPr>
          <p:nvPr/>
        </p:nvSpPr>
        <p:spPr>
          <a:xfrm>
            <a:off x="340179" y="22042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Варианты монетизации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AE82614-84C8-98E3-CE22-5440B642B83B}"/>
              </a:ext>
            </a:extLst>
          </p:cNvPr>
          <p:cNvSpPr txBox="1">
            <a:spLocks/>
          </p:cNvSpPr>
          <p:nvPr/>
        </p:nvSpPr>
        <p:spPr>
          <a:xfrm>
            <a:off x="266700" y="42499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Требуемый бюджет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BB7A606-D606-E5F4-1473-9853E20BB39A}"/>
              </a:ext>
            </a:extLst>
          </p:cNvPr>
          <p:cNvSpPr txBox="1">
            <a:spLocks/>
          </p:cNvSpPr>
          <p:nvPr/>
        </p:nvSpPr>
        <p:spPr>
          <a:xfrm>
            <a:off x="266700" y="3260100"/>
            <a:ext cx="10515600" cy="1128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Размещение рекламы внутри приложения</a:t>
            </a:r>
          </a:p>
          <a:p>
            <a:r>
              <a:rPr lang="ru-RU" dirty="0"/>
              <a:t>Подписки</a:t>
            </a:r>
          </a:p>
          <a:p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B86BB586-C95A-F441-A81D-148B8FA38709}"/>
              </a:ext>
            </a:extLst>
          </p:cNvPr>
          <p:cNvSpPr txBox="1">
            <a:spLocks/>
          </p:cNvSpPr>
          <p:nvPr/>
        </p:nvSpPr>
        <p:spPr>
          <a:xfrm>
            <a:off x="266700" y="5444614"/>
            <a:ext cx="10515600" cy="1128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5 000 000 </a:t>
            </a:r>
            <a:r>
              <a:rPr lang="ru-RU" dirty="0" err="1"/>
              <a:t>руб</a:t>
            </a:r>
            <a:endParaRPr lang="ru-RU" dirty="0"/>
          </a:p>
          <a:p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8188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202</Words>
  <Application>Microsoft Office PowerPoint</Application>
  <PresentationFormat>Широкоэкранный</PresentationFormat>
  <Paragraphs>34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SFProDisplay-Bold</vt:lpstr>
      <vt:lpstr>UICTFontTextStyleBody</vt:lpstr>
      <vt:lpstr>Тема Office</vt:lpstr>
      <vt:lpstr>SWAP&amp;DROP KIDS</vt:lpstr>
      <vt:lpstr>Обзор приложения</vt:lpstr>
      <vt:lpstr>Задачи, которое решает приложение</vt:lpstr>
      <vt:lpstr>ЧТО БЫЛО СДЕЛАНО</vt:lpstr>
      <vt:lpstr>Результаты (c 01.03-01.10.2023)</vt:lpstr>
      <vt:lpstr>Планы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SWAP&amp;DROP KIDS</dc:title>
  <dc:creator>Ekaterina Startseva</dc:creator>
  <cp:lastModifiedBy>Ekaterina Startseva</cp:lastModifiedBy>
  <cp:revision>1</cp:revision>
  <dcterms:created xsi:type="dcterms:W3CDTF">2023-09-29T07:30:08Z</dcterms:created>
  <dcterms:modified xsi:type="dcterms:W3CDTF">2023-09-29T09:06:51Z</dcterms:modified>
</cp:coreProperties>
</file>