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3" r:id="rId4"/>
    <p:sldId id="264" r:id="rId5"/>
    <p:sldId id="258" r:id="rId6"/>
    <p:sldId id="259" r:id="rId7"/>
    <p:sldId id="261" r:id="rId8"/>
    <p:sldId id="266" r:id="rId9"/>
    <p:sldId id="265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025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  <a:p>
            <a:pPr lvl="1" eaLnBrk="1" latinLnBrk="0" hangingPunct="1"/>
            <a:r>
              <a:rPr kumimoji="0" lang="ru-RU" smtClean="0"/>
              <a:t>Второй уровень</a:t>
            </a:r>
            <a:endParaRPr kumimoji="0" lang="ru-RU" smtClean="0"/>
          </a:p>
          <a:p>
            <a:pPr lvl="2" eaLnBrk="1" latinLnBrk="0" hangingPunct="1"/>
            <a:r>
              <a:rPr kumimoji="0" lang="ru-RU" smtClean="0"/>
              <a:t>Третий уровень</a:t>
            </a:r>
            <a:endParaRPr kumimoji="0" lang="ru-RU" smtClean="0"/>
          </a:p>
          <a:p>
            <a:pPr lvl="3" eaLnBrk="1" latinLnBrk="0" hangingPunct="1"/>
            <a:r>
              <a:rPr kumimoji="0" lang="ru-RU" smtClean="0"/>
              <a:t>Четвертый уровень</a:t>
            </a:r>
            <a:endParaRPr kumimoji="0" lang="ru-RU" smtClean="0"/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210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4110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 panose="05000000000000000000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185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59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665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255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55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371600"/>
            <a:ext cx="8544126" cy="1985392"/>
          </a:xfrm>
        </p:spPr>
        <p:txBody>
          <a:bodyPr>
            <a:normAutofit fontScale="90000"/>
          </a:bodyPr>
          <a:lstStyle/>
          <a:p>
            <a:r>
              <a:rPr lang="ru-RU" dirty="0"/>
              <a:t>КРАСНОЯРСКАЯ ГЕОЛОГИЧЕСКАЯ КОМПАНИЯ ОНИКС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3331698"/>
            <a:ext cx="7848872" cy="2041518"/>
          </a:xfrm>
        </p:spPr>
        <p:txBody>
          <a:bodyPr/>
          <a:lstStyle/>
          <a:p>
            <a:r>
              <a:rPr lang="ru-RU" dirty="0"/>
              <a:t>ОБЩЕСТВО С ОГРАНИЧЕННОЙ ОТВЕТСТВЕННОСТЬЮ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92370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/>
              <a:t>Директор компании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394720" cy="5231986"/>
          </a:xfrm>
        </p:spPr>
        <p:txBody>
          <a:bodyPr>
            <a:normAutofit/>
          </a:bodyPr>
          <a:lstStyle/>
          <a:p>
            <a:pPr indent="457200"/>
            <a:r>
              <a:rPr lang="ru-RU" dirty="0"/>
              <a:t>Впервые я столкнулся с </a:t>
            </a:r>
            <a:r>
              <a:rPr lang="ru-RU" dirty="0" err="1" smtClean="0"/>
              <a:t>пробоподготовкой</a:t>
            </a:r>
            <a:r>
              <a:rPr lang="ru-RU" dirty="0" smtClean="0"/>
              <a:t>  (ПП) </a:t>
            </a:r>
            <a:r>
              <a:rPr lang="ru-RU" dirty="0"/>
              <a:t>в 2019 году. Приехал работать на участок в должности горнорабочего. Постепенно я начал понимать принцип работы ПП. Спустя </a:t>
            </a:r>
            <a:r>
              <a:rPr lang="ru-RU" dirty="0" smtClean="0"/>
              <a:t>время, </a:t>
            </a:r>
            <a:r>
              <a:rPr lang="ru-RU" dirty="0"/>
              <a:t>меня повысили до должности дробильщика. </a:t>
            </a:r>
            <a:r>
              <a:rPr lang="ru-RU" dirty="0" smtClean="0"/>
              <a:t>Затем, </a:t>
            </a:r>
            <a:r>
              <a:rPr lang="ru-RU" dirty="0"/>
              <a:t>повысили до мастера ПП. Когда я полностью понял принцип </a:t>
            </a:r>
            <a:r>
              <a:rPr lang="ru-RU" dirty="0" smtClean="0"/>
              <a:t>работы и научился </a:t>
            </a:r>
            <a:r>
              <a:rPr lang="ru-RU" dirty="0"/>
              <a:t>управлять рабочим </a:t>
            </a:r>
            <a:r>
              <a:rPr lang="ru-RU" dirty="0" smtClean="0"/>
              <a:t>процессом, </a:t>
            </a:r>
            <a:r>
              <a:rPr lang="ru-RU" dirty="0"/>
              <a:t>меня назначили ИО начальника участника. Справляясь с </a:t>
            </a:r>
            <a:r>
              <a:rPr lang="ru-RU" dirty="0" smtClean="0"/>
              <a:t>обязанностями, утвердили </a:t>
            </a:r>
            <a:r>
              <a:rPr lang="ru-RU" dirty="0"/>
              <a:t>на должность </a:t>
            </a:r>
            <a:r>
              <a:rPr lang="ru-RU" dirty="0" smtClean="0"/>
              <a:t>начальника </a:t>
            </a:r>
            <a:r>
              <a:rPr lang="ru-RU" dirty="0"/>
              <a:t>участка</a:t>
            </a:r>
            <a:r>
              <a:rPr lang="ru-RU" dirty="0" smtClean="0"/>
              <a:t>.</a:t>
            </a:r>
            <a:endParaRPr lang="ru-RU" dirty="0" smtClean="0"/>
          </a:p>
          <a:p>
            <a:pPr indent="457200"/>
            <a:r>
              <a:rPr lang="ru-RU" dirty="0"/>
              <a:t>Успешно закончил трёхлетний проект заказчика. Спустя </a:t>
            </a:r>
            <a:r>
              <a:rPr lang="ru-RU" dirty="0" smtClean="0"/>
              <a:t>время, </a:t>
            </a:r>
            <a:r>
              <a:rPr lang="ru-RU" dirty="0"/>
              <a:t>решил открыть свою фирму </a:t>
            </a:r>
            <a:r>
              <a:rPr lang="ru-RU" dirty="0" smtClean="0"/>
              <a:t>- </a:t>
            </a:r>
            <a:r>
              <a:rPr lang="ru-RU" dirty="0" err="1" smtClean="0"/>
              <a:t>пробоподготовки</a:t>
            </a:r>
            <a:r>
              <a:rPr lang="ru-RU" dirty="0"/>
              <a:t>. Построить проект максимально </a:t>
            </a:r>
            <a:r>
              <a:rPr lang="ru-RU" dirty="0" smtClean="0"/>
              <a:t>мобильным, для того чтобы </a:t>
            </a:r>
            <a:r>
              <a:rPr lang="ru-RU" dirty="0"/>
              <a:t>не тратить время на </a:t>
            </a:r>
            <a:r>
              <a:rPr lang="ru-RU" dirty="0" smtClean="0"/>
              <a:t>строительство, </a:t>
            </a:r>
            <a:r>
              <a:rPr lang="ru-RU" dirty="0"/>
              <a:t>то </a:t>
            </a:r>
            <a:r>
              <a:rPr lang="ru-RU" dirty="0" smtClean="0"/>
              <a:t>есть привести </a:t>
            </a:r>
            <a:r>
              <a:rPr lang="ru-RU" dirty="0"/>
              <a:t>контейнера, установить, подключить в течение двух дней и приступить к работе.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2400" dirty="0" err="1" smtClean="0"/>
              <a:t>Попланов</a:t>
            </a:r>
            <a:r>
              <a:rPr lang="ru-RU" sz="2400" dirty="0" smtClean="0"/>
              <a:t> Никита Вячеславович </a:t>
            </a:r>
            <a:endParaRPr lang="ru-RU" sz="2400" dirty="0"/>
          </a:p>
        </p:txBody>
      </p:sp>
      <p:pic>
        <p:nvPicPr>
          <p:cNvPr id="3075" name="Picture 3" descr="C:\Users\ANNABEL\Desktop\BuS13iut1yk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935" y="836712"/>
            <a:ext cx="3888432" cy="5847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72648"/>
          </a:xfrm>
        </p:spPr>
        <p:txBody>
          <a:bodyPr>
            <a:normAutofit/>
          </a:bodyPr>
          <a:lstStyle/>
          <a:p>
            <a:pPr indent="411480" algn="just"/>
            <a:r>
              <a:rPr lang="ru-RU" sz="1400" dirty="0"/>
              <a:t>Так же в дальнейшем можно будет произвести расширение компании, а именно </a:t>
            </a:r>
            <a:r>
              <a:rPr lang="ru-RU" sz="1400" dirty="0" smtClean="0"/>
              <a:t>лабораторию, </a:t>
            </a:r>
            <a:r>
              <a:rPr lang="ru-RU" sz="1400" dirty="0"/>
              <a:t>геолого-сопровождение, поисковые маршруты и прочее. Ищу инвестора в новую молодую и продуктивную компанию. </a:t>
            </a:r>
            <a:endParaRPr lang="ru-RU" sz="1400" dirty="0" smtClean="0"/>
          </a:p>
          <a:p>
            <a:pPr indent="411480" algn="just"/>
            <a:endParaRPr lang="ru-RU" sz="1400" dirty="0"/>
          </a:p>
        </p:txBody>
      </p:sp>
      <p:pic>
        <p:nvPicPr>
          <p:cNvPr id="4098" name="Picture 2" descr="C:\Users\ANNABEL\Desktop\img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132856"/>
            <a:ext cx="5976664" cy="3926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КрасГеоКом</a:t>
            </a:r>
            <a:r>
              <a:rPr lang="ru-RU" dirty="0"/>
              <a:t> Оникс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84784"/>
            <a:ext cx="8892480" cy="5184576"/>
          </a:xfrm>
        </p:spPr>
        <p:txBody>
          <a:bodyPr>
            <a:normAutofit/>
          </a:bodyPr>
          <a:lstStyle/>
          <a:p>
            <a:pPr indent="411480"/>
            <a:r>
              <a:rPr lang="ru-RU" sz="3200" dirty="0" smtClean="0"/>
              <a:t> Это компания </a:t>
            </a:r>
            <a:r>
              <a:rPr lang="ru-RU" sz="3200" dirty="0"/>
              <a:t>которая специализируется на обротке геологоразведочных работ. Одним из основных направлений является распиловка керна, отбор керна и шлама, </a:t>
            </a:r>
            <a:r>
              <a:rPr lang="ru-RU" sz="3200" dirty="0" err="1"/>
              <a:t>пробоподготовка</a:t>
            </a:r>
            <a:r>
              <a:rPr lang="ru-RU" sz="3200" dirty="0" smtClean="0"/>
              <a:t>.</a:t>
            </a:r>
            <a:endParaRPr lang="ru-RU" sz="3200" dirty="0" smtClean="0"/>
          </a:p>
        </p:txBody>
      </p:sp>
      <p:pic>
        <p:nvPicPr>
          <p:cNvPr id="1027" name="Picture 3" descr="C:\Users\ANNABEL\Downloads\404b1d536f5ee6b5274072db2a2bb0b430daa910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501008"/>
            <a:ext cx="4572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Схема </a:t>
            </a:r>
            <a:r>
              <a:rPr lang="ru-RU" dirty="0" err="1" smtClean="0"/>
              <a:t>пробоподготовки</a:t>
            </a:r>
            <a:r>
              <a:rPr lang="ru-RU" dirty="0" smtClean="0"/>
              <a:t> </a:t>
            </a:r>
            <a:r>
              <a:rPr lang="ru-RU" dirty="0"/>
              <a:t>включает в себя: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Сушка проб;</a:t>
            </a:r>
            <a:endParaRPr lang="ru-RU" dirty="0"/>
          </a:p>
          <a:p>
            <a:r>
              <a:rPr lang="ru-RU" dirty="0"/>
              <a:t>Дробление </a:t>
            </a:r>
            <a:r>
              <a:rPr lang="ru-RU" dirty="0" smtClean="0"/>
              <a:t>проб;</a:t>
            </a:r>
            <a:endParaRPr lang="ru-RU" dirty="0"/>
          </a:p>
          <a:p>
            <a:r>
              <a:rPr lang="ru-RU" dirty="0"/>
              <a:t>Сетование </a:t>
            </a:r>
            <a:r>
              <a:rPr lang="ru-RU" dirty="0" smtClean="0"/>
              <a:t>проб;</a:t>
            </a:r>
            <a:endParaRPr lang="ru-RU" dirty="0"/>
          </a:p>
          <a:p>
            <a:r>
              <a:rPr lang="ru-RU" dirty="0"/>
              <a:t>Деление </a:t>
            </a:r>
            <a:r>
              <a:rPr lang="ru-RU" dirty="0" smtClean="0"/>
              <a:t>проб;</a:t>
            </a:r>
            <a:endParaRPr lang="ru-RU" dirty="0"/>
          </a:p>
          <a:p>
            <a:r>
              <a:rPr lang="ru-RU" dirty="0"/>
              <a:t>Истирание </a:t>
            </a:r>
            <a:r>
              <a:rPr lang="ru-RU" dirty="0" smtClean="0"/>
              <a:t>проб;</a:t>
            </a:r>
            <a:endParaRPr lang="ru-RU" dirty="0"/>
          </a:p>
          <a:p>
            <a:r>
              <a:rPr lang="ru-RU" dirty="0"/>
              <a:t>Сетование </a:t>
            </a:r>
            <a:r>
              <a:rPr lang="ru-RU" dirty="0" smtClean="0"/>
              <a:t>проб; </a:t>
            </a:r>
            <a:endParaRPr lang="ru-RU" dirty="0"/>
          </a:p>
          <a:p>
            <a:r>
              <a:rPr lang="ru-RU" dirty="0" err="1" smtClean="0"/>
              <a:t>Квартование</a:t>
            </a:r>
            <a:r>
              <a:rPr lang="ru-RU" dirty="0" smtClean="0"/>
              <a:t> проб;</a:t>
            </a:r>
            <a:endParaRPr lang="ru-RU" dirty="0" smtClean="0"/>
          </a:p>
          <a:p>
            <a:r>
              <a:rPr lang="ru-RU" dirty="0" smtClean="0"/>
              <a:t>Упаковка проб.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2051" name="Picture 3" descr="C:\Users\ANNABEL\Downloads\geologicheskie-issledovaniia-v-maloetazhnom-stroitelstve-004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700582"/>
            <a:ext cx="4925367" cy="3286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Оборудование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Дробилка щековая </a:t>
            </a:r>
            <a:endParaRPr lang="ru-RU" dirty="0"/>
          </a:p>
          <a:p>
            <a:r>
              <a:rPr lang="ru-RU" dirty="0"/>
              <a:t>ДЩ – 220х160</a:t>
            </a:r>
            <a:endParaRPr lang="ru-RU" dirty="0"/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dirty="0" err="1"/>
              <a:t>и</a:t>
            </a:r>
            <a:r>
              <a:rPr lang="ru-RU" dirty="0" err="1" smtClean="0"/>
              <a:t>стиратель</a:t>
            </a:r>
            <a:r>
              <a:rPr lang="ru-RU" dirty="0" smtClean="0"/>
              <a:t> </a:t>
            </a:r>
            <a:r>
              <a:rPr lang="en-US" dirty="0" err="1"/>
              <a:t>Alsto</a:t>
            </a:r>
            <a:r>
              <a:rPr lang="en-US" dirty="0"/>
              <a:t> PV2</a:t>
            </a:r>
            <a:endParaRPr lang="en-US" dirty="0"/>
          </a:p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76872"/>
            <a:ext cx="3380863" cy="4199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276872"/>
            <a:ext cx="3096344" cy="4184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Необходимые инвестиции </a:t>
            </a:r>
            <a:endParaRPr lang="ru-RU" dirty="0"/>
          </a:p>
        </p:txBody>
      </p:sp>
      <p:pic>
        <p:nvPicPr>
          <p:cNvPr id="3" name="Рисунок 2" descr="Microsoft Excel - Фин Модель (1)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1" t="20165" r="77076" b="39918"/>
          <a:stretch>
            <a:fillRect/>
          </a:stretch>
        </p:blipFill>
        <p:spPr>
          <a:xfrm>
            <a:off x="251520" y="1959425"/>
            <a:ext cx="3888432" cy="4674123"/>
          </a:xfrm>
          <a:prstGeom prst="rect">
            <a:avLst/>
          </a:prstGeom>
        </p:spPr>
      </p:pic>
      <p:pic>
        <p:nvPicPr>
          <p:cNvPr id="4" name="Рисунок 3" descr="Microsoft Excel - Фин Модель (1)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92" t="22449" r="48019" b="41749"/>
          <a:stretch>
            <a:fillRect/>
          </a:stretch>
        </p:blipFill>
        <p:spPr>
          <a:xfrm>
            <a:off x="4355976" y="1959425"/>
            <a:ext cx="4538629" cy="35187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Расчёты прибыли</a:t>
            </a:r>
            <a:endParaRPr lang="ru-RU" dirty="0"/>
          </a:p>
        </p:txBody>
      </p:sp>
      <p:pic>
        <p:nvPicPr>
          <p:cNvPr id="3" name="Рисунок 2" descr="Microsoft Excel - Фин Модель (1)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8" t="19987" r="48181" b="47324"/>
          <a:stretch>
            <a:fillRect/>
          </a:stretch>
        </p:blipFill>
        <p:spPr>
          <a:xfrm>
            <a:off x="446667" y="1916832"/>
            <a:ext cx="8433944" cy="36724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060848"/>
            <a:ext cx="6696744" cy="237626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Thank </a:t>
            </a:r>
            <a:r>
              <a:rPr lang="en-US" dirty="0"/>
              <a:t>you for your </a:t>
            </a:r>
            <a:r>
              <a:rPr lang="en-US" dirty="0" smtClean="0"/>
              <a:t>attention</a:t>
            </a:r>
            <a:br>
              <a:rPr lang="en-US" dirty="0" smtClean="0"/>
            </a:br>
            <a:br>
              <a:rPr lang="en-US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63688" y="4437112"/>
            <a:ext cx="55446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+7 (923) 349 99 </a:t>
            </a:r>
            <a:r>
              <a:rPr lang="ru-RU" dirty="0" smtClean="0"/>
              <a:t>84</a:t>
            </a:r>
            <a:endParaRPr lang="en-US" dirty="0" smtClean="0"/>
          </a:p>
          <a:p>
            <a:pPr algn="ctr"/>
            <a:endParaRPr lang="ru-RU" dirty="0"/>
          </a:p>
          <a:p>
            <a:pPr algn="ctr"/>
            <a:r>
              <a:rPr lang="ru-RU" smtClean="0"/>
              <a:t>krasgeokom@mail.ru</a:t>
            </a:r>
            <a:endParaRPr lang="en-US" dirty="0" smtClean="0"/>
          </a:p>
          <a:p>
            <a:pPr algn="ctr"/>
            <a:endParaRPr lang="ru-RU" dirty="0"/>
          </a:p>
          <a:p>
            <a:pPr algn="ctr"/>
            <a:r>
              <a:rPr lang="ru-RU" dirty="0"/>
              <a:t>Красноярский край, п. Запасной </a:t>
            </a:r>
            <a:r>
              <a:rPr lang="ru-RU" dirty="0" err="1"/>
              <a:t>Имбеж</a:t>
            </a:r>
            <a:r>
              <a:rPr lang="ru-RU" dirty="0"/>
              <a:t>, ул. Строительная, д. 7, кв. 1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0</TotalTime>
  <Words>1617</Words>
  <Application>WPS Presentation</Application>
  <PresentationFormat>Экран (4:3)</PresentationFormat>
  <Paragraphs>51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5" baseType="lpstr">
      <vt:lpstr>Arial</vt:lpstr>
      <vt:lpstr>SimSun</vt:lpstr>
      <vt:lpstr>Wingdings</vt:lpstr>
      <vt:lpstr>Wingdings 2</vt:lpstr>
      <vt:lpstr>Wingdings</vt:lpstr>
      <vt:lpstr>Wingdings</vt:lpstr>
      <vt:lpstr>Wingdings 3</vt:lpstr>
      <vt:lpstr>Symbol</vt:lpstr>
      <vt:lpstr>Times New Roman</vt:lpstr>
      <vt:lpstr>Microsoft YaHei</vt:lpstr>
      <vt:lpstr>Arial Unicode MS</vt:lpstr>
      <vt:lpstr>Lucida Sans</vt:lpstr>
      <vt:lpstr>Lucida Sans Unicode</vt:lpstr>
      <vt:lpstr>Book Antiqua</vt:lpstr>
      <vt:lpstr>Calibri</vt:lpstr>
      <vt:lpstr>Апекс</vt:lpstr>
      <vt:lpstr>КРАСНОЯРСКАЯ ГЕОЛОГИЧЕСКАЯ КОМПАНИЯ ОНИКС</vt:lpstr>
      <vt:lpstr>Директор компании</vt:lpstr>
      <vt:lpstr>PowerPoint 演示文稿</vt:lpstr>
      <vt:lpstr>КрасГеоКом Оникс </vt:lpstr>
      <vt:lpstr>Схема пробоподготовки включает в себя: </vt:lpstr>
      <vt:lpstr>Оборудование</vt:lpstr>
      <vt:lpstr>Необходимые инвестиции </vt:lpstr>
      <vt:lpstr>Расчёты прибыли</vt:lpstr>
      <vt:lpstr>Thank you for your attention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КРАСНОЯРСКАЯ ГЕОЛОГИЧЕСКАЯ КОМПАНИЯ ОНИКС</dc:title>
  <dc:creator>User</dc:creator>
  <cp:lastModifiedBy>админ</cp:lastModifiedBy>
  <cp:revision>15</cp:revision>
  <dcterms:created xsi:type="dcterms:W3CDTF">2023-12-08T09:01:00Z</dcterms:created>
  <dcterms:modified xsi:type="dcterms:W3CDTF">2024-01-20T20:20:59Z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BAD45FDDC5DE42DEA83C8856DD90FB4B</vt:lpwstr>
  </property>
  <property fmtid="{D5CDD505-2E9C-101B-9397-08002B2CF9AE}" pid="3" name="KSOProductBuildVer">
    <vt:lpwstr>1049-11.2.0.11516</vt:lpwstr>
  </property>
</Properties>
</file>